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318" r:id="rId3"/>
    <p:sldId id="319" r:id="rId4"/>
    <p:sldId id="320" r:id="rId5"/>
    <p:sldId id="321" r:id="rId6"/>
    <p:sldId id="322" r:id="rId7"/>
    <p:sldId id="323" r:id="rId8"/>
    <p:sldId id="324" r:id="rId9"/>
    <p:sldId id="292" r:id="rId10"/>
    <p:sldId id="310" r:id="rId11"/>
    <p:sldId id="295" r:id="rId12"/>
    <p:sldId id="297" r:id="rId13"/>
    <p:sldId id="296" r:id="rId14"/>
    <p:sldId id="299" r:id="rId15"/>
    <p:sldId id="261" r:id="rId16"/>
    <p:sldId id="325" r:id="rId17"/>
    <p:sldId id="326" r:id="rId18"/>
    <p:sldId id="262" r:id="rId19"/>
    <p:sldId id="327" r:id="rId20"/>
    <p:sldId id="328" r:id="rId21"/>
    <p:sldId id="329" r:id="rId22"/>
    <p:sldId id="331" r:id="rId23"/>
    <p:sldId id="333" r:id="rId24"/>
    <p:sldId id="332" r:id="rId25"/>
    <p:sldId id="334" r:id="rId26"/>
    <p:sldId id="335" r:id="rId27"/>
    <p:sldId id="336" r:id="rId28"/>
    <p:sldId id="337" r:id="rId29"/>
    <p:sldId id="338" r:id="rId30"/>
    <p:sldId id="339" r:id="rId31"/>
    <p:sldId id="340" r:id="rId32"/>
    <p:sldId id="341" r:id="rId33"/>
    <p:sldId id="342" r:id="rId34"/>
    <p:sldId id="312" r:id="rId35"/>
    <p:sldId id="311" r:id="rId36"/>
    <p:sldId id="300" r:id="rId37"/>
    <p:sldId id="303" r:id="rId38"/>
    <p:sldId id="284" r:id="rId39"/>
    <p:sldId id="302" r:id="rId40"/>
    <p:sldId id="301" r:id="rId41"/>
    <p:sldId id="304" r:id="rId42"/>
    <p:sldId id="343" r:id="rId43"/>
    <p:sldId id="290" r:id="rId44"/>
    <p:sldId id="291" r:id="rId45"/>
    <p:sldId id="263" r:id="rId46"/>
    <p:sldId id="264" r:id="rId47"/>
    <p:sldId id="276" r:id="rId48"/>
    <p:sldId id="258" r:id="rId49"/>
    <p:sldId id="315" r:id="rId50"/>
    <p:sldId id="317" r:id="rId51"/>
    <p:sldId id="294" r:id="rId52"/>
    <p:sldId id="313" r:id="rId53"/>
    <p:sldId id="31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51FF318-B205-4FD7-B178-8A16259C965A}">
          <p14:sldIdLst>
            <p14:sldId id="256"/>
            <p14:sldId id="318"/>
            <p14:sldId id="319"/>
            <p14:sldId id="320"/>
            <p14:sldId id="321"/>
            <p14:sldId id="322"/>
            <p14:sldId id="323"/>
            <p14:sldId id="324"/>
            <p14:sldId id="292"/>
            <p14:sldId id="310"/>
            <p14:sldId id="295"/>
            <p14:sldId id="297"/>
            <p14:sldId id="296"/>
            <p14:sldId id="299"/>
            <p14:sldId id="261"/>
            <p14:sldId id="325"/>
            <p14:sldId id="326"/>
            <p14:sldId id="262"/>
            <p14:sldId id="327"/>
            <p14:sldId id="328"/>
            <p14:sldId id="329"/>
            <p14:sldId id="331"/>
            <p14:sldId id="333"/>
            <p14:sldId id="332"/>
            <p14:sldId id="334"/>
            <p14:sldId id="335"/>
            <p14:sldId id="336"/>
            <p14:sldId id="337"/>
            <p14:sldId id="338"/>
            <p14:sldId id="339"/>
            <p14:sldId id="340"/>
            <p14:sldId id="341"/>
            <p14:sldId id="342"/>
            <p14:sldId id="312"/>
            <p14:sldId id="311"/>
            <p14:sldId id="300"/>
            <p14:sldId id="303"/>
            <p14:sldId id="284"/>
            <p14:sldId id="302"/>
            <p14:sldId id="301"/>
            <p14:sldId id="304"/>
            <p14:sldId id="343"/>
            <p14:sldId id="290"/>
            <p14:sldId id="291"/>
          </p14:sldIdLst>
        </p14:section>
        <p14:section name="Old" id="{F0DBE2E4-397A-4FA9-9CD9-C9D96133F04B}">
          <p14:sldIdLst>
            <p14:sldId id="263"/>
            <p14:sldId id="264"/>
            <p14:sldId id="276"/>
            <p14:sldId id="258"/>
            <p14:sldId id="315"/>
            <p14:sldId id="317"/>
            <p14:sldId id="294"/>
            <p14:sldId id="313"/>
            <p14:sldId id="31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22833C-29AA-4B73-8ED3-51C456C8A5FB}" v="1294" dt="2023-08-22T05:44:19.483"/>
    <p1510:client id="{C29C6FCC-FD09-40F9-8653-1803BF734512}" v="375" dt="2023-08-22T15:23:29.6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41" autoAdjust="0"/>
    <p:restoredTop sz="94660"/>
  </p:normalViewPr>
  <p:slideViewPr>
    <p:cSldViewPr snapToGrid="0">
      <p:cViewPr varScale="1">
        <p:scale>
          <a:sx n="192" d="100"/>
          <a:sy n="192" d="100"/>
        </p:scale>
        <p:origin x="158" y="350"/>
      </p:cViewPr>
      <p:guideLst/>
    </p:cSldViewPr>
  </p:slideViewPr>
  <p:notesTextViewPr>
    <p:cViewPr>
      <p:scale>
        <a:sx n="1" d="1"/>
        <a:sy n="1" d="1"/>
      </p:scale>
      <p:origin x="0" y="0"/>
    </p:cViewPr>
  </p:notesTextViewPr>
  <p:sorterViewPr>
    <p:cViewPr>
      <p:scale>
        <a:sx n="100" d="100"/>
        <a:sy n="100" d="100"/>
      </p:scale>
      <p:origin x="0" y="-56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rett Morris" userId="7a7598af41192079" providerId="LiveId" clId="{1D0E6501-A09B-40BF-A8E8-EAF527761F49}"/>
    <pc:docChg chg="modSld">
      <pc:chgData name="Garrett Morris" userId="7a7598af41192079" providerId="LiveId" clId="{1D0E6501-A09B-40BF-A8E8-EAF527761F49}" dt="2021-08-24T20:05:15.537" v="67"/>
      <pc:docMkLst>
        <pc:docMk/>
      </pc:docMkLst>
      <pc:sldChg chg="modSp mod">
        <pc:chgData name="Garrett Morris" userId="7a7598af41192079" providerId="LiveId" clId="{1D0E6501-A09B-40BF-A8E8-EAF527761F49}" dt="2021-08-24T17:07:44.493" v="33" actId="20577"/>
        <pc:sldMkLst>
          <pc:docMk/>
          <pc:sldMk cId="3582565846" sldId="263"/>
        </pc:sldMkLst>
        <pc:spChg chg="mod">
          <ac:chgData name="Garrett Morris" userId="7a7598af41192079" providerId="LiveId" clId="{1D0E6501-A09B-40BF-A8E8-EAF527761F49}" dt="2021-08-24T17:07:44.493" v="33" actId="20577"/>
          <ac:spMkLst>
            <pc:docMk/>
            <pc:sldMk cId="3582565846" sldId="263"/>
            <ac:spMk id="2" creationId="{AA5E4D46-1C2E-428F-8E6D-3ACEDC891BF5}"/>
          </ac:spMkLst>
        </pc:spChg>
      </pc:sldChg>
      <pc:sldChg chg="modSp mod modAnim">
        <pc:chgData name="Garrett Morris" userId="7a7598af41192079" providerId="LiveId" clId="{1D0E6501-A09B-40BF-A8E8-EAF527761F49}" dt="2021-08-24T20:05:15.537" v="67"/>
        <pc:sldMkLst>
          <pc:docMk/>
          <pc:sldMk cId="2551353217" sldId="304"/>
        </pc:sldMkLst>
        <pc:spChg chg="mod">
          <ac:chgData name="Garrett Morris" userId="7a7598af41192079" providerId="LiveId" clId="{1D0E6501-A09B-40BF-A8E8-EAF527761F49}" dt="2021-08-24T17:09:37.087" v="66" actId="20577"/>
          <ac:spMkLst>
            <pc:docMk/>
            <pc:sldMk cId="2551353217" sldId="304"/>
            <ac:spMk id="2" creationId="{1D2476B0-ED53-4AD9-AE2A-41E2E98696B5}"/>
          </ac:spMkLst>
        </pc:spChg>
      </pc:sldChg>
      <pc:sldChg chg="modSp mod">
        <pc:chgData name="Garrett Morris" userId="7a7598af41192079" providerId="LiveId" clId="{1D0E6501-A09B-40BF-A8E8-EAF527761F49}" dt="2021-08-24T17:08:15.470" v="64" actId="114"/>
        <pc:sldMkLst>
          <pc:docMk/>
          <pc:sldMk cId="26680208" sldId="305"/>
        </pc:sldMkLst>
        <pc:spChg chg="mod">
          <ac:chgData name="Garrett Morris" userId="7a7598af41192079" providerId="LiveId" clId="{1D0E6501-A09B-40BF-A8E8-EAF527761F49}" dt="2021-08-24T17:08:15.470" v="64" actId="114"/>
          <ac:spMkLst>
            <pc:docMk/>
            <pc:sldMk cId="26680208" sldId="305"/>
            <ac:spMk id="3" creationId="{0A6C1925-C544-4E21-8CB1-189AF8B4A860}"/>
          </ac:spMkLst>
        </pc:spChg>
      </pc:sldChg>
    </pc:docChg>
  </pc:docChgLst>
  <pc:docChgLst>
    <pc:chgData name="Garrett Morris" userId="7a7598af41192079" providerId="LiveId" clId="{80886CFA-EBAD-4878-9633-087DA6DD6B79}"/>
    <pc:docChg chg="undo custSel addSld delSld modSld sldOrd addSection modSection">
      <pc:chgData name="Garrett Morris" userId="7a7598af41192079" providerId="LiveId" clId="{80886CFA-EBAD-4878-9633-087DA6DD6B79}" dt="2022-08-17T00:56:09.962" v="1164" actId="20577"/>
      <pc:docMkLst>
        <pc:docMk/>
      </pc:docMkLst>
      <pc:sldChg chg="modSp mod">
        <pc:chgData name="Garrett Morris" userId="7a7598af41192079" providerId="LiveId" clId="{80886CFA-EBAD-4878-9633-087DA6DD6B79}" dt="2022-08-16T21:49:22.182" v="4" actId="20577"/>
        <pc:sldMkLst>
          <pc:docMk/>
          <pc:sldMk cId="3945724216" sldId="258"/>
        </pc:sldMkLst>
        <pc:spChg chg="mod">
          <ac:chgData name="Garrett Morris" userId="7a7598af41192079" providerId="LiveId" clId="{80886CFA-EBAD-4878-9633-087DA6DD6B79}" dt="2022-08-16T21:49:22.182" v="4" actId="20577"/>
          <ac:spMkLst>
            <pc:docMk/>
            <pc:sldMk cId="3945724216" sldId="258"/>
            <ac:spMk id="3" creationId="{FF133F39-7345-47B4-9C2C-C6CCED54435C}"/>
          </ac:spMkLst>
        </pc:spChg>
      </pc:sldChg>
      <pc:sldChg chg="mod ord modShow">
        <pc:chgData name="Garrett Morris" userId="7a7598af41192079" providerId="LiveId" clId="{80886CFA-EBAD-4878-9633-087DA6DD6B79}" dt="2022-08-16T22:24:06.142" v="12"/>
        <pc:sldMkLst>
          <pc:docMk/>
          <pc:sldMk cId="3904894599" sldId="265"/>
        </pc:sldMkLst>
      </pc:sldChg>
      <pc:sldChg chg="modSp mod">
        <pc:chgData name="Garrett Morris" userId="7a7598af41192079" providerId="LiveId" clId="{80886CFA-EBAD-4878-9633-087DA6DD6B79}" dt="2022-08-16T22:44:49.044" v="619" actId="20577"/>
        <pc:sldMkLst>
          <pc:docMk/>
          <pc:sldMk cId="2687957655" sldId="284"/>
        </pc:sldMkLst>
        <pc:spChg chg="mod">
          <ac:chgData name="Garrett Morris" userId="7a7598af41192079" providerId="LiveId" clId="{80886CFA-EBAD-4878-9633-087DA6DD6B79}" dt="2022-08-16T22:44:49.044" v="619" actId="20577"/>
          <ac:spMkLst>
            <pc:docMk/>
            <pc:sldMk cId="2687957655" sldId="284"/>
            <ac:spMk id="3" creationId="{2B0F9149-A2D2-4AAE-BF95-DE0F9F789920}"/>
          </ac:spMkLst>
        </pc:spChg>
      </pc:sldChg>
      <pc:sldChg chg="delSp modSp mod">
        <pc:chgData name="Garrett Morris" userId="7a7598af41192079" providerId="LiveId" clId="{80886CFA-EBAD-4878-9633-087DA6DD6B79}" dt="2022-08-17T00:56:09.962" v="1164" actId="20577"/>
        <pc:sldMkLst>
          <pc:docMk/>
          <pc:sldMk cId="394867858" sldId="292"/>
        </pc:sldMkLst>
        <pc:spChg chg="del">
          <ac:chgData name="Garrett Morris" userId="7a7598af41192079" providerId="LiveId" clId="{80886CFA-EBAD-4878-9633-087DA6DD6B79}" dt="2022-08-16T23:17:17.575" v="623" actId="478"/>
          <ac:spMkLst>
            <pc:docMk/>
            <pc:sldMk cId="394867858" sldId="292"/>
            <ac:spMk id="4" creationId="{872BB24A-4264-4353-AD59-1D790E77AF57}"/>
          </ac:spMkLst>
        </pc:spChg>
        <pc:spChg chg="mod">
          <ac:chgData name="Garrett Morris" userId="7a7598af41192079" providerId="LiveId" clId="{80886CFA-EBAD-4878-9633-087DA6DD6B79}" dt="2022-08-17T00:56:09.962" v="1164" actId="20577"/>
          <ac:spMkLst>
            <pc:docMk/>
            <pc:sldMk cId="394867858" sldId="292"/>
            <ac:spMk id="7" creationId="{56BD07F5-481A-4D2C-BD6A-D4544425138F}"/>
          </ac:spMkLst>
        </pc:spChg>
      </pc:sldChg>
      <pc:sldChg chg="mod ord modShow">
        <pc:chgData name="Garrett Morris" userId="7a7598af41192079" providerId="LiveId" clId="{80886CFA-EBAD-4878-9633-087DA6DD6B79}" dt="2022-08-16T22:24:06.142" v="12"/>
        <pc:sldMkLst>
          <pc:docMk/>
          <pc:sldMk cId="3407370424" sldId="293"/>
        </pc:sldMkLst>
      </pc:sldChg>
      <pc:sldChg chg="delSp modSp mod">
        <pc:chgData name="Garrett Morris" userId="7a7598af41192079" providerId="LiveId" clId="{80886CFA-EBAD-4878-9633-087DA6DD6B79}" dt="2022-08-17T00:55:48.648" v="1134" actId="20577"/>
        <pc:sldMkLst>
          <pc:docMk/>
          <pc:sldMk cId="3758396810" sldId="294"/>
        </pc:sldMkLst>
        <pc:spChg chg="del">
          <ac:chgData name="Garrett Morris" userId="7a7598af41192079" providerId="LiveId" clId="{80886CFA-EBAD-4878-9633-087DA6DD6B79}" dt="2022-08-16T23:17:08.863" v="622" actId="478"/>
          <ac:spMkLst>
            <pc:docMk/>
            <pc:sldMk cId="3758396810" sldId="294"/>
            <ac:spMk id="4" creationId="{A2F20AEE-412A-48FD-B526-CD826103C28D}"/>
          </ac:spMkLst>
        </pc:spChg>
        <pc:spChg chg="mod">
          <ac:chgData name="Garrett Morris" userId="7a7598af41192079" providerId="LiveId" clId="{80886CFA-EBAD-4878-9633-087DA6DD6B79}" dt="2022-08-17T00:55:48.648" v="1134" actId="20577"/>
          <ac:spMkLst>
            <pc:docMk/>
            <pc:sldMk cId="3758396810" sldId="294"/>
            <ac:spMk id="5" creationId="{E9D24493-85D5-4C3C-98A4-DDFE29475175}"/>
          </ac:spMkLst>
        </pc:spChg>
      </pc:sldChg>
      <pc:sldChg chg="add del">
        <pc:chgData name="Garrett Morris" userId="7a7598af41192079" providerId="LiveId" clId="{80886CFA-EBAD-4878-9633-087DA6DD6B79}" dt="2022-08-16T22:25:48.833" v="14" actId="47"/>
        <pc:sldMkLst>
          <pc:docMk/>
          <pc:sldMk cId="2451473723" sldId="300"/>
        </pc:sldMkLst>
      </pc:sldChg>
      <pc:sldChg chg="modSp mod">
        <pc:chgData name="Garrett Morris" userId="7a7598af41192079" providerId="LiveId" clId="{80886CFA-EBAD-4878-9633-087DA6DD6B79}" dt="2022-08-16T22:30:26.680" v="189" actId="20577"/>
        <pc:sldMkLst>
          <pc:docMk/>
          <pc:sldMk cId="467860862" sldId="301"/>
        </pc:sldMkLst>
        <pc:spChg chg="mod">
          <ac:chgData name="Garrett Morris" userId="7a7598af41192079" providerId="LiveId" clId="{80886CFA-EBAD-4878-9633-087DA6DD6B79}" dt="2022-08-16T22:30:26.680" v="189" actId="20577"/>
          <ac:spMkLst>
            <pc:docMk/>
            <pc:sldMk cId="467860862" sldId="301"/>
            <ac:spMk id="3" creationId="{2B0F9149-A2D2-4AAE-BF95-DE0F9F789920}"/>
          </ac:spMkLst>
        </pc:spChg>
      </pc:sldChg>
      <pc:sldChg chg="modSp mod">
        <pc:chgData name="Garrett Morris" userId="7a7598af41192079" providerId="LiveId" clId="{80886CFA-EBAD-4878-9633-087DA6DD6B79}" dt="2022-08-16T22:44:28.577" v="618" actId="20577"/>
        <pc:sldMkLst>
          <pc:docMk/>
          <pc:sldMk cId="1122718787" sldId="302"/>
        </pc:sldMkLst>
        <pc:spChg chg="mod">
          <ac:chgData name="Garrett Morris" userId="7a7598af41192079" providerId="LiveId" clId="{80886CFA-EBAD-4878-9633-087DA6DD6B79}" dt="2022-08-16T22:44:28.577" v="618" actId="20577"/>
          <ac:spMkLst>
            <pc:docMk/>
            <pc:sldMk cId="1122718787" sldId="302"/>
            <ac:spMk id="3" creationId="{2B0F9149-A2D2-4AAE-BF95-DE0F9F789920}"/>
          </ac:spMkLst>
        </pc:spChg>
      </pc:sldChg>
      <pc:sldChg chg="modSp mod">
        <pc:chgData name="Garrett Morris" userId="7a7598af41192079" providerId="LiveId" clId="{80886CFA-EBAD-4878-9633-087DA6DD6B79}" dt="2022-08-16T22:32:36.376" v="315" actId="20577"/>
        <pc:sldMkLst>
          <pc:docMk/>
          <pc:sldMk cId="2198254401" sldId="303"/>
        </pc:sldMkLst>
        <pc:spChg chg="mod">
          <ac:chgData name="Garrett Morris" userId="7a7598af41192079" providerId="LiveId" clId="{80886CFA-EBAD-4878-9633-087DA6DD6B79}" dt="2022-08-16T22:32:36.376" v="315" actId="20577"/>
          <ac:spMkLst>
            <pc:docMk/>
            <pc:sldMk cId="2198254401" sldId="303"/>
            <ac:spMk id="3" creationId="{A9502FEE-ECF1-4108-A963-DF1FDC39F647}"/>
          </ac:spMkLst>
        </pc:spChg>
      </pc:sldChg>
      <pc:sldChg chg="modSp modAnim">
        <pc:chgData name="Garrett Morris" userId="7a7598af41192079" providerId="LiveId" clId="{80886CFA-EBAD-4878-9633-087DA6DD6B79}" dt="2022-08-16T22:32:57.879" v="339" actId="20577"/>
        <pc:sldMkLst>
          <pc:docMk/>
          <pc:sldMk cId="2551353217" sldId="304"/>
        </pc:sldMkLst>
        <pc:spChg chg="mod">
          <ac:chgData name="Garrett Morris" userId="7a7598af41192079" providerId="LiveId" clId="{80886CFA-EBAD-4878-9633-087DA6DD6B79}" dt="2022-08-16T22:32:55.433" v="335" actId="20577"/>
          <ac:spMkLst>
            <pc:docMk/>
            <pc:sldMk cId="2551353217" sldId="304"/>
            <ac:spMk id="3" creationId="{65708F76-5F1D-4294-8948-5E142B53539D}"/>
          </ac:spMkLst>
        </pc:spChg>
      </pc:sldChg>
      <pc:sldChg chg="mod ord modShow">
        <pc:chgData name="Garrett Morris" userId="7a7598af41192079" providerId="LiveId" clId="{80886CFA-EBAD-4878-9633-087DA6DD6B79}" dt="2022-08-16T22:24:06.142" v="12"/>
        <pc:sldMkLst>
          <pc:docMk/>
          <pc:sldMk cId="26680208" sldId="305"/>
        </pc:sldMkLst>
      </pc:sldChg>
      <pc:sldChg chg="mod ord modShow">
        <pc:chgData name="Garrett Morris" userId="7a7598af41192079" providerId="LiveId" clId="{80886CFA-EBAD-4878-9633-087DA6DD6B79}" dt="2022-08-16T22:24:06.142" v="12"/>
        <pc:sldMkLst>
          <pc:docMk/>
          <pc:sldMk cId="436602102" sldId="306"/>
        </pc:sldMkLst>
      </pc:sldChg>
      <pc:sldChg chg="mod ord modShow">
        <pc:chgData name="Garrett Morris" userId="7a7598af41192079" providerId="LiveId" clId="{80886CFA-EBAD-4878-9633-087DA6DD6B79}" dt="2022-08-16T22:24:06.142" v="12"/>
        <pc:sldMkLst>
          <pc:docMk/>
          <pc:sldMk cId="400106449" sldId="307"/>
        </pc:sldMkLst>
      </pc:sldChg>
      <pc:sldChg chg="mod ord modShow">
        <pc:chgData name="Garrett Morris" userId="7a7598af41192079" providerId="LiveId" clId="{80886CFA-EBAD-4878-9633-087DA6DD6B79}" dt="2022-08-16T22:24:06.142" v="12"/>
        <pc:sldMkLst>
          <pc:docMk/>
          <pc:sldMk cId="2512293411" sldId="308"/>
        </pc:sldMkLst>
      </pc:sldChg>
      <pc:sldChg chg="mod ord modShow">
        <pc:chgData name="Garrett Morris" userId="7a7598af41192079" providerId="LiveId" clId="{80886CFA-EBAD-4878-9633-087DA6DD6B79}" dt="2022-08-16T22:24:06.142" v="12"/>
        <pc:sldMkLst>
          <pc:docMk/>
          <pc:sldMk cId="3375227856" sldId="309"/>
        </pc:sldMkLst>
      </pc:sldChg>
      <pc:sldChg chg="new del">
        <pc:chgData name="Garrett Morris" userId="7a7598af41192079" providerId="LiveId" clId="{80886CFA-EBAD-4878-9633-087DA6DD6B79}" dt="2022-08-16T23:17:05.212" v="621" actId="47"/>
        <pc:sldMkLst>
          <pc:docMk/>
          <pc:sldMk cId="773557229" sldId="311"/>
        </pc:sldMkLst>
      </pc:sldChg>
      <pc:sldChg chg="add">
        <pc:chgData name="Garrett Morris" userId="7a7598af41192079" providerId="LiveId" clId="{80886CFA-EBAD-4878-9633-087DA6DD6B79}" dt="2022-08-16T23:17:28.916" v="624" actId="2890"/>
        <pc:sldMkLst>
          <pc:docMk/>
          <pc:sldMk cId="3325491840" sldId="311"/>
        </pc:sldMkLst>
      </pc:sldChg>
      <pc:sldChg chg="modSp new mod">
        <pc:chgData name="Garrett Morris" userId="7a7598af41192079" providerId="LiveId" clId="{80886CFA-EBAD-4878-9633-087DA6DD6B79}" dt="2022-08-16T23:35:24.249" v="938" actId="20577"/>
        <pc:sldMkLst>
          <pc:docMk/>
          <pc:sldMk cId="3631214599" sldId="312"/>
        </pc:sldMkLst>
        <pc:spChg chg="mod">
          <ac:chgData name="Garrett Morris" userId="7a7598af41192079" providerId="LiveId" clId="{80886CFA-EBAD-4878-9633-087DA6DD6B79}" dt="2022-08-16T23:35:24.249" v="938" actId="20577"/>
          <ac:spMkLst>
            <pc:docMk/>
            <pc:sldMk cId="3631214599" sldId="312"/>
            <ac:spMk id="2" creationId="{9BC7F2D9-39C3-F91D-3E16-0C5CB050151E}"/>
          </ac:spMkLst>
        </pc:spChg>
        <pc:spChg chg="mod">
          <ac:chgData name="Garrett Morris" userId="7a7598af41192079" providerId="LiveId" clId="{80886CFA-EBAD-4878-9633-087DA6DD6B79}" dt="2022-08-16T23:35:06.124" v="903" actId="3064"/>
          <ac:spMkLst>
            <pc:docMk/>
            <pc:sldMk cId="3631214599" sldId="312"/>
            <ac:spMk id="3" creationId="{8232A41E-1852-6465-581C-137AC8822B82}"/>
          </ac:spMkLst>
        </pc:spChg>
      </pc:sldChg>
      <pc:sldChg chg="modSp new mod">
        <pc:chgData name="Garrett Morris" userId="7a7598af41192079" providerId="LiveId" clId="{80886CFA-EBAD-4878-9633-087DA6DD6B79}" dt="2022-08-16T23:36:42.643" v="1044" actId="20577"/>
        <pc:sldMkLst>
          <pc:docMk/>
          <pc:sldMk cId="2953353523" sldId="313"/>
        </pc:sldMkLst>
        <pc:spChg chg="mod">
          <ac:chgData name="Garrett Morris" userId="7a7598af41192079" providerId="LiveId" clId="{80886CFA-EBAD-4878-9633-087DA6DD6B79}" dt="2022-08-16T23:36:25.982" v="993" actId="20577"/>
          <ac:spMkLst>
            <pc:docMk/>
            <pc:sldMk cId="2953353523" sldId="313"/>
            <ac:spMk id="2" creationId="{43312D53-FD31-A03F-5948-8AA328B37FCC}"/>
          </ac:spMkLst>
        </pc:spChg>
        <pc:spChg chg="mod">
          <ac:chgData name="Garrett Morris" userId="7a7598af41192079" providerId="LiveId" clId="{80886CFA-EBAD-4878-9633-087DA6DD6B79}" dt="2022-08-16T23:36:42.643" v="1044" actId="20577"/>
          <ac:spMkLst>
            <pc:docMk/>
            <pc:sldMk cId="2953353523" sldId="313"/>
            <ac:spMk id="3" creationId="{0A67CE49-C03C-3330-7CF0-3698813CD83E}"/>
          </ac:spMkLst>
        </pc:spChg>
      </pc:sldChg>
      <pc:sldChg chg="modSp new mod">
        <pc:chgData name="Garrett Morris" userId="7a7598af41192079" providerId="LiveId" clId="{80886CFA-EBAD-4878-9633-087DA6DD6B79}" dt="2022-08-17T00:55:25.959" v="1113" actId="20577"/>
        <pc:sldMkLst>
          <pc:docMk/>
          <pc:sldMk cId="3322795793" sldId="314"/>
        </pc:sldMkLst>
        <pc:spChg chg="mod">
          <ac:chgData name="Garrett Morris" userId="7a7598af41192079" providerId="LiveId" clId="{80886CFA-EBAD-4878-9633-087DA6DD6B79}" dt="2022-08-17T00:55:25.959" v="1113" actId="20577"/>
          <ac:spMkLst>
            <pc:docMk/>
            <pc:sldMk cId="3322795793" sldId="314"/>
            <ac:spMk id="2" creationId="{D95B1300-8817-9617-88D9-5E36DD8B5190}"/>
          </ac:spMkLst>
        </pc:spChg>
      </pc:sldChg>
    </pc:docChg>
  </pc:docChgLst>
  <pc:docChgLst>
    <pc:chgData name="Garrett Morris" userId="7a7598af41192079" providerId="LiveId" clId="{1622833C-29AA-4B73-8ED3-51C456C8A5FB}"/>
    <pc:docChg chg="undo custSel addSld delSld modSld sldOrd modMainMaster addSection modSection">
      <pc:chgData name="Garrett Morris" userId="7a7598af41192079" providerId="LiveId" clId="{1622833C-29AA-4B73-8ED3-51C456C8A5FB}" dt="2023-08-22T05:51:22.404" v="7274" actId="207"/>
      <pc:docMkLst>
        <pc:docMk/>
      </pc:docMkLst>
      <pc:sldChg chg="modSp mod">
        <pc:chgData name="Garrett Morris" userId="7a7598af41192079" providerId="LiveId" clId="{1622833C-29AA-4B73-8ED3-51C456C8A5FB}" dt="2023-08-22T05:32:30.240" v="4785" actId="20577"/>
        <pc:sldMkLst>
          <pc:docMk/>
          <pc:sldMk cId="865975405" sldId="256"/>
        </pc:sldMkLst>
        <pc:spChg chg="mod">
          <ac:chgData name="Garrett Morris" userId="7a7598af41192079" providerId="LiveId" clId="{1622833C-29AA-4B73-8ED3-51C456C8A5FB}" dt="2023-08-22T05:32:30.240" v="4785" actId="20577"/>
          <ac:spMkLst>
            <pc:docMk/>
            <pc:sldMk cId="865975405" sldId="256"/>
            <ac:spMk id="2" creationId="{CF94A24A-3E43-438D-AF5C-7D59B2236801}"/>
          </ac:spMkLst>
        </pc:spChg>
      </pc:sldChg>
      <pc:sldChg chg="ord">
        <pc:chgData name="Garrett Morris" userId="7a7598af41192079" providerId="LiveId" clId="{1622833C-29AA-4B73-8ED3-51C456C8A5FB}" dt="2023-08-22T04:21:36.386" v="1305"/>
        <pc:sldMkLst>
          <pc:docMk/>
          <pc:sldMk cId="3945724216" sldId="258"/>
        </pc:sldMkLst>
      </pc:sldChg>
      <pc:sldChg chg="addSp delSp modSp mod delAnim modAnim">
        <pc:chgData name="Garrett Morris" userId="7a7598af41192079" providerId="LiveId" clId="{1622833C-29AA-4B73-8ED3-51C456C8A5FB}" dt="2023-08-22T04:23:26.019" v="1348" actId="478"/>
        <pc:sldMkLst>
          <pc:docMk/>
          <pc:sldMk cId="3503123528" sldId="261"/>
        </pc:sldMkLst>
        <pc:spChg chg="mod">
          <ac:chgData name="Garrett Morris" userId="7a7598af41192079" providerId="LiveId" clId="{1622833C-29AA-4B73-8ED3-51C456C8A5FB}" dt="2023-08-22T04:23:24.014" v="1347" actId="554"/>
          <ac:spMkLst>
            <pc:docMk/>
            <pc:sldMk cId="3503123528" sldId="261"/>
            <ac:spMk id="3" creationId="{8FAF1FAC-FA39-4D0B-ACE0-9AFF5615993C}"/>
          </ac:spMkLst>
        </pc:spChg>
        <pc:spChg chg="add del mod">
          <ac:chgData name="Garrett Morris" userId="7a7598af41192079" providerId="LiveId" clId="{1622833C-29AA-4B73-8ED3-51C456C8A5FB}" dt="2023-08-22T04:23:26.019" v="1348" actId="478"/>
          <ac:spMkLst>
            <pc:docMk/>
            <pc:sldMk cId="3503123528" sldId="261"/>
            <ac:spMk id="6" creationId="{A3B8FF97-5ABD-4CC6-5FA6-338DA8AE73A7}"/>
          </ac:spMkLst>
        </pc:spChg>
      </pc:sldChg>
      <pc:sldChg chg="addSp delSp modSp mod delAnim modAnim">
        <pc:chgData name="Garrett Morris" userId="7a7598af41192079" providerId="LiveId" clId="{1622833C-29AA-4B73-8ED3-51C456C8A5FB}" dt="2023-08-22T04:23:35.877" v="1351" actId="478"/>
        <pc:sldMkLst>
          <pc:docMk/>
          <pc:sldMk cId="1152788045" sldId="262"/>
        </pc:sldMkLst>
        <pc:spChg chg="mod">
          <ac:chgData name="Garrett Morris" userId="7a7598af41192079" providerId="LiveId" clId="{1622833C-29AA-4B73-8ED3-51C456C8A5FB}" dt="2023-08-22T04:23:33.224" v="1350" actId="554"/>
          <ac:spMkLst>
            <pc:docMk/>
            <pc:sldMk cId="1152788045" sldId="262"/>
            <ac:spMk id="3" creationId="{CAA4A545-366A-4660-8A9E-6DE0000A9447}"/>
          </ac:spMkLst>
        </pc:spChg>
        <pc:spChg chg="add del mod">
          <ac:chgData name="Garrett Morris" userId="7a7598af41192079" providerId="LiveId" clId="{1622833C-29AA-4B73-8ED3-51C456C8A5FB}" dt="2023-08-22T04:23:35.877" v="1351" actId="478"/>
          <ac:spMkLst>
            <pc:docMk/>
            <pc:sldMk cId="1152788045" sldId="262"/>
            <ac:spMk id="7" creationId="{85EECEC8-B356-BC22-F13B-5DAA772E0A61}"/>
          </ac:spMkLst>
        </pc:spChg>
      </pc:sldChg>
      <pc:sldChg chg="ord">
        <pc:chgData name="Garrett Morris" userId="7a7598af41192079" providerId="LiveId" clId="{1622833C-29AA-4B73-8ED3-51C456C8A5FB}" dt="2023-08-22T04:21:36.386" v="1305"/>
        <pc:sldMkLst>
          <pc:docMk/>
          <pc:sldMk cId="3582565846" sldId="263"/>
        </pc:sldMkLst>
      </pc:sldChg>
      <pc:sldChg chg="ord">
        <pc:chgData name="Garrett Morris" userId="7a7598af41192079" providerId="LiveId" clId="{1622833C-29AA-4B73-8ED3-51C456C8A5FB}" dt="2023-08-22T04:21:36.386" v="1305"/>
        <pc:sldMkLst>
          <pc:docMk/>
          <pc:sldMk cId="1498385545" sldId="264"/>
        </pc:sldMkLst>
      </pc:sldChg>
      <pc:sldChg chg="ord">
        <pc:chgData name="Garrett Morris" userId="7a7598af41192079" providerId="LiveId" clId="{1622833C-29AA-4B73-8ED3-51C456C8A5FB}" dt="2023-08-22T04:21:36.386" v="1305"/>
        <pc:sldMkLst>
          <pc:docMk/>
          <pc:sldMk cId="3042449676" sldId="276"/>
        </pc:sldMkLst>
      </pc:sldChg>
      <pc:sldChg chg="modSp mod">
        <pc:chgData name="Garrett Morris" userId="7a7598af41192079" providerId="LiveId" clId="{1622833C-29AA-4B73-8ED3-51C456C8A5FB}" dt="2023-08-22T05:48:12.596" v="6826" actId="6549"/>
        <pc:sldMkLst>
          <pc:docMk/>
          <pc:sldMk cId="2687957655" sldId="284"/>
        </pc:sldMkLst>
        <pc:spChg chg="mod">
          <ac:chgData name="Garrett Morris" userId="7a7598af41192079" providerId="LiveId" clId="{1622833C-29AA-4B73-8ED3-51C456C8A5FB}" dt="2023-08-22T05:48:12.596" v="6826" actId="6549"/>
          <ac:spMkLst>
            <pc:docMk/>
            <pc:sldMk cId="2687957655" sldId="284"/>
            <ac:spMk id="3" creationId="{2B0F9149-A2D2-4AAE-BF95-DE0F9F789920}"/>
          </ac:spMkLst>
        </pc:spChg>
      </pc:sldChg>
      <pc:sldChg chg="mod ord modShow">
        <pc:chgData name="Garrett Morris" userId="7a7598af41192079" providerId="LiveId" clId="{1622833C-29AA-4B73-8ED3-51C456C8A5FB}" dt="2023-08-22T05:45:06.731" v="6677"/>
        <pc:sldMkLst>
          <pc:docMk/>
          <pc:sldMk cId="3758396810" sldId="294"/>
        </pc:sldMkLst>
      </pc:sldChg>
      <pc:sldChg chg="addSp delSp modSp mod delAnim modAnim">
        <pc:chgData name="Garrett Morris" userId="7a7598af41192079" providerId="LiveId" clId="{1622833C-29AA-4B73-8ED3-51C456C8A5FB}" dt="2023-08-22T04:23:13.318" v="1345" actId="478"/>
        <pc:sldMkLst>
          <pc:docMk/>
          <pc:sldMk cId="3956309012" sldId="296"/>
        </pc:sldMkLst>
        <pc:spChg chg="mod">
          <ac:chgData name="Garrett Morris" userId="7a7598af41192079" providerId="LiveId" clId="{1622833C-29AA-4B73-8ED3-51C456C8A5FB}" dt="2023-08-22T04:23:08.547" v="1343" actId="554"/>
          <ac:spMkLst>
            <pc:docMk/>
            <pc:sldMk cId="3956309012" sldId="296"/>
            <ac:spMk id="3" creationId="{D040D74C-2028-4F24-8B15-99FF7B5D23B5}"/>
          </ac:spMkLst>
        </pc:spChg>
        <pc:spChg chg="add del mod">
          <ac:chgData name="Garrett Morris" userId="7a7598af41192079" providerId="LiveId" clId="{1622833C-29AA-4B73-8ED3-51C456C8A5FB}" dt="2023-08-22T04:23:13.318" v="1345" actId="478"/>
          <ac:spMkLst>
            <pc:docMk/>
            <pc:sldMk cId="3956309012" sldId="296"/>
            <ac:spMk id="6" creationId="{BD6107E9-BB9D-BBA7-5519-B0CD9BE899F4}"/>
          </ac:spMkLst>
        </pc:spChg>
      </pc:sldChg>
      <pc:sldChg chg="addSp delSp modSp mod delAnim modAnim">
        <pc:chgData name="Garrett Morris" userId="7a7598af41192079" providerId="LiveId" clId="{1622833C-29AA-4B73-8ED3-51C456C8A5FB}" dt="2023-08-22T04:22:59.862" v="1341" actId="478"/>
        <pc:sldMkLst>
          <pc:docMk/>
          <pc:sldMk cId="1815453759" sldId="297"/>
        </pc:sldMkLst>
        <pc:spChg chg="add del mod">
          <ac:chgData name="Garrett Morris" userId="7a7598af41192079" providerId="LiveId" clId="{1622833C-29AA-4B73-8ED3-51C456C8A5FB}" dt="2023-08-22T04:22:57.504" v="1340" actId="478"/>
          <ac:spMkLst>
            <pc:docMk/>
            <pc:sldMk cId="1815453759" sldId="297"/>
            <ac:spMk id="3" creationId="{13950181-B1C4-431C-8EDD-666D4CE19875}"/>
          </ac:spMkLst>
        </pc:spChg>
        <pc:spChg chg="add del mod">
          <ac:chgData name="Garrett Morris" userId="7a7598af41192079" providerId="LiveId" clId="{1622833C-29AA-4B73-8ED3-51C456C8A5FB}" dt="2023-08-22T04:22:59.862" v="1341" actId="478"/>
          <ac:spMkLst>
            <pc:docMk/>
            <pc:sldMk cId="1815453759" sldId="297"/>
            <ac:spMk id="7" creationId="{92535E06-BA27-5827-BDF5-692CF00608FE}"/>
          </ac:spMkLst>
        </pc:spChg>
        <pc:spChg chg="add del mod">
          <ac:chgData name="Garrett Morris" userId="7a7598af41192079" providerId="LiveId" clId="{1622833C-29AA-4B73-8ED3-51C456C8A5FB}" dt="2023-08-22T04:22:57.504" v="1340" actId="478"/>
          <ac:spMkLst>
            <pc:docMk/>
            <pc:sldMk cId="1815453759" sldId="297"/>
            <ac:spMk id="9" creationId="{B157D01C-FAC7-0364-02E2-6C7EED7DF933}"/>
          </ac:spMkLst>
        </pc:spChg>
      </pc:sldChg>
      <pc:sldChg chg="modSp mod">
        <pc:chgData name="Garrett Morris" userId="7a7598af41192079" providerId="LiveId" clId="{1622833C-29AA-4B73-8ED3-51C456C8A5FB}" dt="2023-08-22T05:49:54.001" v="6976" actId="20577"/>
        <pc:sldMkLst>
          <pc:docMk/>
          <pc:sldMk cId="467860862" sldId="301"/>
        </pc:sldMkLst>
        <pc:spChg chg="mod">
          <ac:chgData name="Garrett Morris" userId="7a7598af41192079" providerId="LiveId" clId="{1622833C-29AA-4B73-8ED3-51C456C8A5FB}" dt="2023-08-22T05:49:54.001" v="6976" actId="20577"/>
          <ac:spMkLst>
            <pc:docMk/>
            <pc:sldMk cId="467860862" sldId="301"/>
            <ac:spMk id="3" creationId="{2B0F9149-A2D2-4AAE-BF95-DE0F9F789920}"/>
          </ac:spMkLst>
        </pc:spChg>
      </pc:sldChg>
      <pc:sldChg chg="modSp mod ord">
        <pc:chgData name="Garrett Morris" userId="7a7598af41192079" providerId="LiveId" clId="{1622833C-29AA-4B73-8ED3-51C456C8A5FB}" dt="2023-08-22T05:51:22.404" v="7274" actId="207"/>
        <pc:sldMkLst>
          <pc:docMk/>
          <pc:sldMk cId="1122718787" sldId="302"/>
        </pc:sldMkLst>
        <pc:spChg chg="mod">
          <ac:chgData name="Garrett Morris" userId="7a7598af41192079" providerId="LiveId" clId="{1622833C-29AA-4B73-8ED3-51C456C8A5FB}" dt="2023-08-22T05:51:22.404" v="7274" actId="207"/>
          <ac:spMkLst>
            <pc:docMk/>
            <pc:sldMk cId="1122718787" sldId="302"/>
            <ac:spMk id="3" creationId="{2B0F9149-A2D2-4AAE-BF95-DE0F9F789920}"/>
          </ac:spMkLst>
        </pc:spChg>
      </pc:sldChg>
      <pc:sldChg chg="modSp mod">
        <pc:chgData name="Garrett Morris" userId="7a7598af41192079" providerId="LiveId" clId="{1622833C-29AA-4B73-8ED3-51C456C8A5FB}" dt="2023-08-22T05:45:30.985" v="6700" actId="20577"/>
        <pc:sldMkLst>
          <pc:docMk/>
          <pc:sldMk cId="2198254401" sldId="303"/>
        </pc:sldMkLst>
        <pc:spChg chg="mod">
          <ac:chgData name="Garrett Morris" userId="7a7598af41192079" providerId="LiveId" clId="{1622833C-29AA-4B73-8ED3-51C456C8A5FB}" dt="2023-08-22T05:45:30.985" v="6700" actId="20577"/>
          <ac:spMkLst>
            <pc:docMk/>
            <pc:sldMk cId="2198254401" sldId="303"/>
            <ac:spMk id="3" creationId="{A9502FEE-ECF1-4108-A963-DF1FDC39F647}"/>
          </ac:spMkLst>
        </pc:spChg>
      </pc:sldChg>
      <pc:sldChg chg="modSp mod ord">
        <pc:chgData name="Garrett Morris" userId="7a7598af41192079" providerId="LiveId" clId="{1622833C-29AA-4B73-8ED3-51C456C8A5FB}" dt="2023-08-22T05:44:54.825" v="6674"/>
        <pc:sldMkLst>
          <pc:docMk/>
          <pc:sldMk cId="3631214599" sldId="312"/>
        </pc:sldMkLst>
        <pc:spChg chg="mod">
          <ac:chgData name="Garrett Morris" userId="7a7598af41192079" providerId="LiveId" clId="{1622833C-29AA-4B73-8ED3-51C456C8A5FB}" dt="2023-08-22T04:46:07.219" v="3460" actId="20577"/>
          <ac:spMkLst>
            <pc:docMk/>
            <pc:sldMk cId="3631214599" sldId="312"/>
            <ac:spMk id="2" creationId="{9BC7F2D9-39C3-F91D-3E16-0C5CB050151E}"/>
          </ac:spMkLst>
        </pc:spChg>
      </pc:sldChg>
      <pc:sldChg chg="mod ord modShow">
        <pc:chgData name="Garrett Morris" userId="7a7598af41192079" providerId="LiveId" clId="{1622833C-29AA-4B73-8ED3-51C456C8A5FB}" dt="2023-08-22T05:45:06.731" v="6677"/>
        <pc:sldMkLst>
          <pc:docMk/>
          <pc:sldMk cId="2953353523" sldId="313"/>
        </pc:sldMkLst>
      </pc:sldChg>
      <pc:sldChg chg="mod ord modShow">
        <pc:chgData name="Garrett Morris" userId="7a7598af41192079" providerId="LiveId" clId="{1622833C-29AA-4B73-8ED3-51C456C8A5FB}" dt="2023-08-22T05:45:06.731" v="6677"/>
        <pc:sldMkLst>
          <pc:docMk/>
          <pc:sldMk cId="3322795793" sldId="314"/>
        </pc:sldMkLst>
      </pc:sldChg>
      <pc:sldChg chg="mod ord modShow">
        <pc:chgData name="Garrett Morris" userId="7a7598af41192079" providerId="LiveId" clId="{1622833C-29AA-4B73-8ED3-51C456C8A5FB}" dt="2023-08-22T04:30:58.219" v="2155"/>
        <pc:sldMkLst>
          <pc:docMk/>
          <pc:sldMk cId="3885859679" sldId="315"/>
        </pc:sldMkLst>
      </pc:sldChg>
      <pc:sldChg chg="mod ord modShow">
        <pc:chgData name="Garrett Morris" userId="7a7598af41192079" providerId="LiveId" clId="{1622833C-29AA-4B73-8ED3-51C456C8A5FB}" dt="2023-08-22T04:30:58.219" v="2155"/>
        <pc:sldMkLst>
          <pc:docMk/>
          <pc:sldMk cId="1639907813" sldId="317"/>
        </pc:sldMkLst>
      </pc:sldChg>
      <pc:sldChg chg="modAnim">
        <pc:chgData name="Garrett Morris" userId="7a7598af41192079" providerId="LiveId" clId="{1622833C-29AA-4B73-8ED3-51C456C8A5FB}" dt="2023-08-22T04:17:15.628" v="641"/>
        <pc:sldMkLst>
          <pc:docMk/>
          <pc:sldMk cId="169497446" sldId="326"/>
        </pc:sldMkLst>
      </pc:sldChg>
      <pc:sldChg chg="addSp delSp modSp new mod modAnim">
        <pc:chgData name="Garrett Morris" userId="7a7598af41192079" providerId="LiveId" clId="{1622833C-29AA-4B73-8ED3-51C456C8A5FB}" dt="2023-08-22T04:17:30.591" v="644"/>
        <pc:sldMkLst>
          <pc:docMk/>
          <pc:sldMk cId="3151985950" sldId="327"/>
        </pc:sldMkLst>
        <pc:spChg chg="mod">
          <ac:chgData name="Garrett Morris" userId="7a7598af41192079" providerId="LiveId" clId="{1622833C-29AA-4B73-8ED3-51C456C8A5FB}" dt="2023-08-22T04:12:09.992" v="41" actId="20577"/>
          <ac:spMkLst>
            <pc:docMk/>
            <pc:sldMk cId="3151985950" sldId="327"/>
            <ac:spMk id="2" creationId="{9D654707-5A27-CC40-F4AF-01CD75F0F5EE}"/>
          </ac:spMkLst>
        </pc:spChg>
        <pc:spChg chg="mod">
          <ac:chgData name="Garrett Morris" userId="7a7598af41192079" providerId="LiveId" clId="{1622833C-29AA-4B73-8ED3-51C456C8A5FB}" dt="2023-08-22T04:15:48.432" v="584" actId="21"/>
          <ac:spMkLst>
            <pc:docMk/>
            <pc:sldMk cId="3151985950" sldId="327"/>
            <ac:spMk id="3" creationId="{4E2467E3-798A-0E93-4569-A2992878B338}"/>
          </ac:spMkLst>
        </pc:spChg>
        <pc:spChg chg="add mod topLvl">
          <ac:chgData name="Garrett Morris" userId="7a7598af41192079" providerId="LiveId" clId="{1622833C-29AA-4B73-8ED3-51C456C8A5FB}" dt="2023-08-22T04:16:57.122" v="640" actId="165"/>
          <ac:spMkLst>
            <pc:docMk/>
            <pc:sldMk cId="3151985950" sldId="327"/>
            <ac:spMk id="6" creationId="{0338A109-51EF-C64E-759D-855297A0ED24}"/>
          </ac:spMkLst>
        </pc:spChg>
        <pc:spChg chg="add mod topLvl">
          <ac:chgData name="Garrett Morris" userId="7a7598af41192079" providerId="LiveId" clId="{1622833C-29AA-4B73-8ED3-51C456C8A5FB}" dt="2023-08-22T04:16:57.122" v="640" actId="165"/>
          <ac:spMkLst>
            <pc:docMk/>
            <pc:sldMk cId="3151985950" sldId="327"/>
            <ac:spMk id="7" creationId="{F113AC11-5C54-54C1-F177-08C8E2AA9C50}"/>
          </ac:spMkLst>
        </pc:spChg>
        <pc:grpChg chg="add del mod">
          <ac:chgData name="Garrett Morris" userId="7a7598af41192079" providerId="LiveId" clId="{1622833C-29AA-4B73-8ED3-51C456C8A5FB}" dt="2023-08-22T04:16:57.122" v="640" actId="165"/>
          <ac:grpSpMkLst>
            <pc:docMk/>
            <pc:sldMk cId="3151985950" sldId="327"/>
            <ac:grpSpMk id="8" creationId="{6938977B-8A21-EF5B-31AF-18B49587173B}"/>
          </ac:grpSpMkLst>
        </pc:grpChg>
      </pc:sldChg>
      <pc:sldChg chg="modSp new mod">
        <pc:chgData name="Garrett Morris" userId="7a7598af41192079" providerId="LiveId" clId="{1622833C-29AA-4B73-8ED3-51C456C8A5FB}" dt="2023-08-22T04:21:06.421" v="1301" actId="20577"/>
        <pc:sldMkLst>
          <pc:docMk/>
          <pc:sldMk cId="2701116102" sldId="328"/>
        </pc:sldMkLst>
        <pc:spChg chg="mod">
          <ac:chgData name="Garrett Morris" userId="7a7598af41192079" providerId="LiveId" clId="{1622833C-29AA-4B73-8ED3-51C456C8A5FB}" dt="2023-08-22T04:17:49.221" v="667" actId="20577"/>
          <ac:spMkLst>
            <pc:docMk/>
            <pc:sldMk cId="2701116102" sldId="328"/>
            <ac:spMk id="2" creationId="{6F2B88F1-B15E-0B36-28CF-67FD224AE403}"/>
          </ac:spMkLst>
        </pc:spChg>
        <pc:spChg chg="mod">
          <ac:chgData name="Garrett Morris" userId="7a7598af41192079" providerId="LiveId" clId="{1622833C-29AA-4B73-8ED3-51C456C8A5FB}" dt="2023-08-22T04:21:06.421" v="1301" actId="20577"/>
          <ac:spMkLst>
            <pc:docMk/>
            <pc:sldMk cId="2701116102" sldId="328"/>
            <ac:spMk id="3" creationId="{36933DFF-F39A-D157-90B7-F45CE65ABC74}"/>
          </ac:spMkLst>
        </pc:spChg>
      </pc:sldChg>
      <pc:sldChg chg="modSp new mod">
        <pc:chgData name="Garrett Morris" userId="7a7598af41192079" providerId="LiveId" clId="{1622833C-29AA-4B73-8ED3-51C456C8A5FB}" dt="2023-08-22T04:30:19.870" v="2151" actId="20577"/>
        <pc:sldMkLst>
          <pc:docMk/>
          <pc:sldMk cId="889863696" sldId="329"/>
        </pc:sldMkLst>
        <pc:spChg chg="mod">
          <ac:chgData name="Garrett Morris" userId="7a7598af41192079" providerId="LiveId" clId="{1622833C-29AA-4B73-8ED3-51C456C8A5FB}" dt="2023-08-22T04:28:07.001" v="1618" actId="20577"/>
          <ac:spMkLst>
            <pc:docMk/>
            <pc:sldMk cId="889863696" sldId="329"/>
            <ac:spMk id="2" creationId="{C2DD0573-2E0D-81DD-12F9-CCC0158EB307}"/>
          </ac:spMkLst>
        </pc:spChg>
        <pc:spChg chg="mod">
          <ac:chgData name="Garrett Morris" userId="7a7598af41192079" providerId="LiveId" clId="{1622833C-29AA-4B73-8ED3-51C456C8A5FB}" dt="2023-08-22T04:30:19.870" v="2151" actId="20577"/>
          <ac:spMkLst>
            <pc:docMk/>
            <pc:sldMk cId="889863696" sldId="329"/>
            <ac:spMk id="3" creationId="{73557ED7-7600-77D2-68E1-5766433BA0E7}"/>
          </ac:spMkLst>
        </pc:spChg>
      </pc:sldChg>
      <pc:sldChg chg="new del">
        <pc:chgData name="Garrett Morris" userId="7a7598af41192079" providerId="LiveId" clId="{1622833C-29AA-4B73-8ED3-51C456C8A5FB}" dt="2023-08-22T04:36:49.273" v="2661" actId="47"/>
        <pc:sldMkLst>
          <pc:docMk/>
          <pc:sldMk cId="2157123299" sldId="330"/>
        </pc:sldMkLst>
      </pc:sldChg>
      <pc:sldChg chg="modSp new mod ord">
        <pc:chgData name="Garrett Morris" userId="7a7598af41192079" providerId="LiveId" clId="{1622833C-29AA-4B73-8ED3-51C456C8A5FB}" dt="2023-08-22T04:31:20.169" v="2181" actId="20577"/>
        <pc:sldMkLst>
          <pc:docMk/>
          <pc:sldMk cId="3573568435" sldId="331"/>
        </pc:sldMkLst>
        <pc:spChg chg="mod">
          <ac:chgData name="Garrett Morris" userId="7a7598af41192079" providerId="LiveId" clId="{1622833C-29AA-4B73-8ED3-51C456C8A5FB}" dt="2023-08-22T04:31:20.169" v="2181" actId="20577"/>
          <ac:spMkLst>
            <pc:docMk/>
            <pc:sldMk cId="3573568435" sldId="331"/>
            <ac:spMk id="2" creationId="{4B37C8CF-2A5C-6CAF-6268-FFC014D58CCF}"/>
          </ac:spMkLst>
        </pc:spChg>
      </pc:sldChg>
      <pc:sldChg chg="addSp delSp modSp new mod modClrScheme modAnim chgLayout">
        <pc:chgData name="Garrett Morris" userId="7a7598af41192079" providerId="LiveId" clId="{1622833C-29AA-4B73-8ED3-51C456C8A5FB}" dt="2023-08-22T04:57:03.800" v="3481"/>
        <pc:sldMkLst>
          <pc:docMk/>
          <pc:sldMk cId="4189719506" sldId="332"/>
        </pc:sldMkLst>
        <pc:spChg chg="del mod ord">
          <ac:chgData name="Garrett Morris" userId="7a7598af41192079" providerId="LiveId" clId="{1622833C-29AA-4B73-8ED3-51C456C8A5FB}" dt="2023-08-22T04:31:28.553" v="2183" actId="700"/>
          <ac:spMkLst>
            <pc:docMk/>
            <pc:sldMk cId="4189719506" sldId="332"/>
            <ac:spMk id="2" creationId="{F96798B0-C63D-FAC1-1CC7-187AF6AD3547}"/>
          </ac:spMkLst>
        </pc:spChg>
        <pc:spChg chg="add mod ord">
          <ac:chgData name="Garrett Morris" userId="7a7598af41192079" providerId="LiveId" clId="{1622833C-29AA-4B73-8ED3-51C456C8A5FB}" dt="2023-08-22T04:55:52.819" v="3463"/>
          <ac:spMkLst>
            <pc:docMk/>
            <pc:sldMk cId="4189719506" sldId="332"/>
            <ac:spMk id="3" creationId="{BC7CC1E8-10A7-9A8B-6A7A-A53AAB161130}"/>
          </ac:spMkLst>
        </pc:spChg>
        <pc:spChg chg="add mod ord">
          <ac:chgData name="Garrett Morris" userId="7a7598af41192079" providerId="LiveId" clId="{1622833C-29AA-4B73-8ED3-51C456C8A5FB}" dt="2023-08-22T04:56:43.564" v="3478" actId="14"/>
          <ac:spMkLst>
            <pc:docMk/>
            <pc:sldMk cId="4189719506" sldId="332"/>
            <ac:spMk id="4" creationId="{9CCDF061-7077-B20E-7C9C-1127F433E8A9}"/>
          </ac:spMkLst>
        </pc:spChg>
        <pc:spChg chg="add mod">
          <ac:chgData name="Garrett Morris" userId="7a7598af41192079" providerId="LiveId" clId="{1622833C-29AA-4B73-8ED3-51C456C8A5FB}" dt="2023-08-22T04:40:22.638" v="3104"/>
          <ac:spMkLst>
            <pc:docMk/>
            <pc:sldMk cId="4189719506" sldId="332"/>
            <ac:spMk id="5" creationId="{42FCA199-77AA-4D88-0B0B-457990691358}"/>
          </ac:spMkLst>
        </pc:spChg>
        <pc:spChg chg="add mod">
          <ac:chgData name="Garrett Morris" userId="7a7598af41192079" providerId="LiveId" clId="{1622833C-29AA-4B73-8ED3-51C456C8A5FB}" dt="2023-08-22T04:56:49.182" v="3479" actId="1076"/>
          <ac:spMkLst>
            <pc:docMk/>
            <pc:sldMk cId="4189719506" sldId="332"/>
            <ac:spMk id="7" creationId="{A4BD7548-1F2D-5823-38F0-706D824437BC}"/>
          </ac:spMkLst>
        </pc:spChg>
      </pc:sldChg>
      <pc:sldChg chg="addSp delSp modSp new mod modClrScheme chgLayout">
        <pc:chgData name="Garrett Morris" userId="7a7598af41192079" providerId="LiveId" clId="{1622833C-29AA-4B73-8ED3-51C456C8A5FB}" dt="2023-08-22T04:40:21.003" v="3103"/>
        <pc:sldMkLst>
          <pc:docMk/>
          <pc:sldMk cId="3966826826" sldId="333"/>
        </pc:sldMkLst>
        <pc:spChg chg="del mod ord">
          <ac:chgData name="Garrett Morris" userId="7a7598af41192079" providerId="LiveId" clId="{1622833C-29AA-4B73-8ED3-51C456C8A5FB}" dt="2023-08-22T04:35:34.807" v="2440" actId="700"/>
          <ac:spMkLst>
            <pc:docMk/>
            <pc:sldMk cId="3966826826" sldId="333"/>
            <ac:spMk id="2" creationId="{4816B75C-849F-1DA5-615F-5A8342F0767D}"/>
          </ac:spMkLst>
        </pc:spChg>
        <pc:spChg chg="add mod ord">
          <ac:chgData name="Garrett Morris" userId="7a7598af41192079" providerId="LiveId" clId="{1622833C-29AA-4B73-8ED3-51C456C8A5FB}" dt="2023-08-22T04:35:59.038" v="2526" actId="20577"/>
          <ac:spMkLst>
            <pc:docMk/>
            <pc:sldMk cId="3966826826" sldId="333"/>
            <ac:spMk id="3" creationId="{2D1BAC83-0716-BF79-54F1-1063E1BD4948}"/>
          </ac:spMkLst>
        </pc:spChg>
        <pc:spChg chg="add mod ord">
          <ac:chgData name="Garrett Morris" userId="7a7598af41192079" providerId="LiveId" clId="{1622833C-29AA-4B73-8ED3-51C456C8A5FB}" dt="2023-08-22T04:38:25.142" v="2838" actId="20577"/>
          <ac:spMkLst>
            <pc:docMk/>
            <pc:sldMk cId="3966826826" sldId="333"/>
            <ac:spMk id="4" creationId="{5EC857F3-7287-B639-C79E-A41BDB3F477D}"/>
          </ac:spMkLst>
        </pc:spChg>
        <pc:spChg chg="add mod">
          <ac:chgData name="Garrett Morris" userId="7a7598af41192079" providerId="LiveId" clId="{1622833C-29AA-4B73-8ED3-51C456C8A5FB}" dt="2023-08-22T04:40:21.003" v="3103"/>
          <ac:spMkLst>
            <pc:docMk/>
            <pc:sldMk cId="3966826826" sldId="333"/>
            <ac:spMk id="5" creationId="{99C30D1C-D62D-4BB8-4E3C-7CD1D5758086}"/>
          </ac:spMkLst>
        </pc:spChg>
      </pc:sldChg>
      <pc:sldChg chg="modSp new mod">
        <pc:chgData name="Garrett Morris" userId="7a7598af41192079" providerId="LiveId" clId="{1622833C-29AA-4B73-8ED3-51C456C8A5FB}" dt="2023-08-22T04:45:30.374" v="3459" actId="15"/>
        <pc:sldMkLst>
          <pc:docMk/>
          <pc:sldMk cId="3429994646" sldId="334"/>
        </pc:sldMkLst>
        <pc:spChg chg="mod">
          <ac:chgData name="Garrett Morris" userId="7a7598af41192079" providerId="LiveId" clId="{1622833C-29AA-4B73-8ED3-51C456C8A5FB}" dt="2023-08-22T04:44:05.948" v="3124" actId="20577"/>
          <ac:spMkLst>
            <pc:docMk/>
            <pc:sldMk cId="3429994646" sldId="334"/>
            <ac:spMk id="2" creationId="{247568C6-850E-11E3-C91D-28BA925E6DE3}"/>
          </ac:spMkLst>
        </pc:spChg>
        <pc:spChg chg="mod">
          <ac:chgData name="Garrett Morris" userId="7a7598af41192079" providerId="LiveId" clId="{1622833C-29AA-4B73-8ED3-51C456C8A5FB}" dt="2023-08-22T04:45:30.374" v="3459" actId="15"/>
          <ac:spMkLst>
            <pc:docMk/>
            <pc:sldMk cId="3429994646" sldId="334"/>
            <ac:spMk id="3" creationId="{BF94FF8E-9971-C9F8-371B-0A6A994F1678}"/>
          </ac:spMkLst>
        </pc:spChg>
      </pc:sldChg>
      <pc:sldChg chg="modSp new mod">
        <pc:chgData name="Garrett Morris" userId="7a7598af41192079" providerId="LiveId" clId="{1622833C-29AA-4B73-8ED3-51C456C8A5FB}" dt="2023-08-22T04:58:52.725" v="3836" actId="5793"/>
        <pc:sldMkLst>
          <pc:docMk/>
          <pc:sldMk cId="3040247413" sldId="335"/>
        </pc:sldMkLst>
        <pc:spChg chg="mod">
          <ac:chgData name="Garrett Morris" userId="7a7598af41192079" providerId="LiveId" clId="{1622833C-29AA-4B73-8ED3-51C456C8A5FB}" dt="2023-08-22T04:57:42.570" v="3498" actId="20577"/>
          <ac:spMkLst>
            <pc:docMk/>
            <pc:sldMk cId="3040247413" sldId="335"/>
            <ac:spMk id="2" creationId="{85D856DC-4E72-E609-69C6-9D64D4A26E43}"/>
          </ac:spMkLst>
        </pc:spChg>
        <pc:spChg chg="mod">
          <ac:chgData name="Garrett Morris" userId="7a7598af41192079" providerId="LiveId" clId="{1622833C-29AA-4B73-8ED3-51C456C8A5FB}" dt="2023-08-22T04:58:52.725" v="3836" actId="5793"/>
          <ac:spMkLst>
            <pc:docMk/>
            <pc:sldMk cId="3040247413" sldId="335"/>
            <ac:spMk id="3" creationId="{1407BA2B-CBC9-E191-D1DA-21232A3C8C29}"/>
          </ac:spMkLst>
        </pc:spChg>
      </pc:sldChg>
      <pc:sldChg chg="modSp new mod modAnim">
        <pc:chgData name="Garrett Morris" userId="7a7598af41192079" providerId="LiveId" clId="{1622833C-29AA-4B73-8ED3-51C456C8A5FB}" dt="2023-08-22T05:30:22.705" v="4660"/>
        <pc:sldMkLst>
          <pc:docMk/>
          <pc:sldMk cId="4007537730" sldId="336"/>
        </pc:sldMkLst>
        <pc:spChg chg="mod">
          <ac:chgData name="Garrett Morris" userId="7a7598af41192079" providerId="LiveId" clId="{1622833C-29AA-4B73-8ED3-51C456C8A5FB}" dt="2023-08-22T04:59:03.405" v="3864" actId="20577"/>
          <ac:spMkLst>
            <pc:docMk/>
            <pc:sldMk cId="4007537730" sldId="336"/>
            <ac:spMk id="2" creationId="{A9CB20CE-6762-7D84-98F3-72EBDAD006A7}"/>
          </ac:spMkLst>
        </pc:spChg>
        <pc:spChg chg="mod">
          <ac:chgData name="Garrett Morris" userId="7a7598af41192079" providerId="LiveId" clId="{1622833C-29AA-4B73-8ED3-51C456C8A5FB}" dt="2023-08-22T05:30:15.707" v="4659" actId="20577"/>
          <ac:spMkLst>
            <pc:docMk/>
            <pc:sldMk cId="4007537730" sldId="336"/>
            <ac:spMk id="3" creationId="{EE482D71-8177-CF2D-390C-6DCD2508B6A7}"/>
          </ac:spMkLst>
        </pc:spChg>
      </pc:sldChg>
      <pc:sldChg chg="modSp new mod">
        <pc:chgData name="Garrett Morris" userId="7a7598af41192079" providerId="LiveId" clId="{1622833C-29AA-4B73-8ED3-51C456C8A5FB}" dt="2023-08-22T05:33:40.311" v="5011" actId="20577"/>
        <pc:sldMkLst>
          <pc:docMk/>
          <pc:sldMk cId="2207482964" sldId="337"/>
        </pc:sldMkLst>
        <pc:spChg chg="mod">
          <ac:chgData name="Garrett Morris" userId="7a7598af41192079" providerId="LiveId" clId="{1622833C-29AA-4B73-8ED3-51C456C8A5FB}" dt="2023-08-22T05:33:40.311" v="5011" actId="20577"/>
          <ac:spMkLst>
            <pc:docMk/>
            <pc:sldMk cId="2207482964" sldId="337"/>
            <ac:spMk id="2" creationId="{92FC4677-600F-8ADA-9A7C-5FB423DE37E8}"/>
          </ac:spMkLst>
        </pc:spChg>
        <pc:spChg chg="mod">
          <ac:chgData name="Garrett Morris" userId="7a7598af41192079" providerId="LiveId" clId="{1622833C-29AA-4B73-8ED3-51C456C8A5FB}" dt="2023-08-22T05:33:31.407" v="4995" actId="20577"/>
          <ac:spMkLst>
            <pc:docMk/>
            <pc:sldMk cId="2207482964" sldId="337"/>
            <ac:spMk id="3" creationId="{BF81A48C-54DD-2F5E-F7B8-C0D589C17727}"/>
          </ac:spMkLst>
        </pc:spChg>
      </pc:sldChg>
      <pc:sldChg chg="modSp add mod">
        <pc:chgData name="Garrett Morris" userId="7a7598af41192079" providerId="LiveId" clId="{1622833C-29AA-4B73-8ED3-51C456C8A5FB}" dt="2023-08-22T05:34:58.673" v="5275" actId="20577"/>
        <pc:sldMkLst>
          <pc:docMk/>
          <pc:sldMk cId="1288861077" sldId="338"/>
        </pc:sldMkLst>
        <pc:spChg chg="mod">
          <ac:chgData name="Garrett Morris" userId="7a7598af41192079" providerId="LiveId" clId="{1622833C-29AA-4B73-8ED3-51C456C8A5FB}" dt="2023-08-22T05:34:58.673" v="5275" actId="20577"/>
          <ac:spMkLst>
            <pc:docMk/>
            <pc:sldMk cId="1288861077" sldId="338"/>
            <ac:spMk id="3" creationId="{BF81A48C-54DD-2F5E-F7B8-C0D589C17727}"/>
          </ac:spMkLst>
        </pc:spChg>
      </pc:sldChg>
      <pc:sldChg chg="add del">
        <pc:chgData name="Garrett Morris" userId="7a7598af41192079" providerId="LiveId" clId="{1622833C-29AA-4B73-8ED3-51C456C8A5FB}" dt="2023-08-22T05:32:36.497" v="4787" actId="47"/>
        <pc:sldMkLst>
          <pc:docMk/>
          <pc:sldMk cId="1818208124" sldId="338"/>
        </pc:sldMkLst>
      </pc:sldChg>
      <pc:sldChg chg="modSp add mod">
        <pc:chgData name="Garrett Morris" userId="7a7598af41192079" providerId="LiveId" clId="{1622833C-29AA-4B73-8ED3-51C456C8A5FB}" dt="2023-08-22T05:35:32.153" v="5452" actId="20577"/>
        <pc:sldMkLst>
          <pc:docMk/>
          <pc:sldMk cId="1390401998" sldId="339"/>
        </pc:sldMkLst>
        <pc:spChg chg="mod">
          <ac:chgData name="Garrett Morris" userId="7a7598af41192079" providerId="LiveId" clId="{1622833C-29AA-4B73-8ED3-51C456C8A5FB}" dt="2023-08-22T05:35:32.153" v="5452" actId="20577"/>
          <ac:spMkLst>
            <pc:docMk/>
            <pc:sldMk cId="1390401998" sldId="339"/>
            <ac:spMk id="3" creationId="{BF81A48C-54DD-2F5E-F7B8-C0D589C17727}"/>
          </ac:spMkLst>
        </pc:spChg>
      </pc:sldChg>
      <pc:sldChg chg="addSp delSp modSp add mod modAnim">
        <pc:chgData name="Garrett Morris" userId="7a7598af41192079" providerId="LiveId" clId="{1622833C-29AA-4B73-8ED3-51C456C8A5FB}" dt="2023-08-22T05:39:57.675" v="5551"/>
        <pc:sldMkLst>
          <pc:docMk/>
          <pc:sldMk cId="3041177206" sldId="340"/>
        </pc:sldMkLst>
        <pc:spChg chg="mod">
          <ac:chgData name="Garrett Morris" userId="7a7598af41192079" providerId="LiveId" clId="{1622833C-29AA-4B73-8ED3-51C456C8A5FB}" dt="2023-08-22T05:36:14.559" v="5514" actId="20577"/>
          <ac:spMkLst>
            <pc:docMk/>
            <pc:sldMk cId="3041177206" sldId="340"/>
            <ac:spMk id="3" creationId="{BF81A48C-54DD-2F5E-F7B8-C0D589C17727}"/>
          </ac:spMkLst>
        </pc:spChg>
        <pc:picChg chg="add mod">
          <ac:chgData name="Garrett Morris" userId="7a7598af41192079" providerId="LiveId" clId="{1622833C-29AA-4B73-8ED3-51C456C8A5FB}" dt="2023-08-22T05:37:34.434" v="5521"/>
          <ac:picMkLst>
            <pc:docMk/>
            <pc:sldMk cId="3041177206" sldId="340"/>
            <ac:picMk id="6" creationId="{2B98623A-4B43-7DF0-8F66-B295B393CE83}"/>
          </ac:picMkLst>
        </pc:picChg>
        <pc:picChg chg="add mod">
          <ac:chgData name="Garrett Morris" userId="7a7598af41192079" providerId="LiveId" clId="{1622833C-29AA-4B73-8ED3-51C456C8A5FB}" dt="2023-08-22T05:38:29.735" v="5530" actId="1076"/>
          <ac:picMkLst>
            <pc:docMk/>
            <pc:sldMk cId="3041177206" sldId="340"/>
            <ac:picMk id="8" creationId="{7934F414-9A7C-64D4-D8F8-280D70AF7CBD}"/>
          </ac:picMkLst>
        </pc:picChg>
        <pc:picChg chg="add del mod">
          <ac:chgData name="Garrett Morris" userId="7a7598af41192079" providerId="LiveId" clId="{1622833C-29AA-4B73-8ED3-51C456C8A5FB}" dt="2023-08-22T05:39:18.049" v="5539" actId="478"/>
          <ac:picMkLst>
            <pc:docMk/>
            <pc:sldMk cId="3041177206" sldId="340"/>
            <ac:picMk id="10" creationId="{9905327A-EC31-22B4-7654-6996EA697A9F}"/>
          </ac:picMkLst>
        </pc:picChg>
        <pc:picChg chg="add mod">
          <ac:chgData name="Garrett Morris" userId="7a7598af41192079" providerId="LiveId" clId="{1622833C-29AA-4B73-8ED3-51C456C8A5FB}" dt="2023-08-22T05:39:53.765" v="5550" actId="1076"/>
          <ac:picMkLst>
            <pc:docMk/>
            <pc:sldMk cId="3041177206" sldId="340"/>
            <ac:picMk id="12" creationId="{205D9C1B-7F63-2EFD-AA28-523190D5A142}"/>
          </ac:picMkLst>
        </pc:picChg>
      </pc:sldChg>
      <pc:sldChg chg="delSp modSp add mod delAnim">
        <pc:chgData name="Garrett Morris" userId="7a7598af41192079" providerId="LiveId" clId="{1622833C-29AA-4B73-8ED3-51C456C8A5FB}" dt="2023-08-22T05:41:18.705" v="5917" actId="20577"/>
        <pc:sldMkLst>
          <pc:docMk/>
          <pc:sldMk cId="1109789727" sldId="341"/>
        </pc:sldMkLst>
        <pc:spChg chg="mod">
          <ac:chgData name="Garrett Morris" userId="7a7598af41192079" providerId="LiveId" clId="{1622833C-29AA-4B73-8ED3-51C456C8A5FB}" dt="2023-08-22T05:41:18.705" v="5917" actId="20577"/>
          <ac:spMkLst>
            <pc:docMk/>
            <pc:sldMk cId="1109789727" sldId="341"/>
            <ac:spMk id="3" creationId="{BF81A48C-54DD-2F5E-F7B8-C0D589C17727}"/>
          </ac:spMkLst>
        </pc:spChg>
        <pc:picChg chg="del mod">
          <ac:chgData name="Garrett Morris" userId="7a7598af41192079" providerId="LiveId" clId="{1622833C-29AA-4B73-8ED3-51C456C8A5FB}" dt="2023-08-22T05:40:13.334" v="5556" actId="478"/>
          <ac:picMkLst>
            <pc:docMk/>
            <pc:sldMk cId="1109789727" sldId="341"/>
            <ac:picMk id="6" creationId="{2B98623A-4B43-7DF0-8F66-B295B393CE83}"/>
          </ac:picMkLst>
        </pc:picChg>
        <pc:picChg chg="del">
          <ac:chgData name="Garrett Morris" userId="7a7598af41192079" providerId="LiveId" clId="{1622833C-29AA-4B73-8ED3-51C456C8A5FB}" dt="2023-08-22T05:40:13.059" v="5554" actId="478"/>
          <ac:picMkLst>
            <pc:docMk/>
            <pc:sldMk cId="1109789727" sldId="341"/>
            <ac:picMk id="8" creationId="{7934F414-9A7C-64D4-D8F8-280D70AF7CBD}"/>
          </ac:picMkLst>
        </pc:picChg>
        <pc:picChg chg="del">
          <ac:chgData name="Garrett Morris" userId="7a7598af41192079" providerId="LiveId" clId="{1622833C-29AA-4B73-8ED3-51C456C8A5FB}" dt="2023-08-22T05:40:12.408" v="5553" actId="478"/>
          <ac:picMkLst>
            <pc:docMk/>
            <pc:sldMk cId="1109789727" sldId="341"/>
            <ac:picMk id="12" creationId="{205D9C1B-7F63-2EFD-AA28-523190D5A142}"/>
          </ac:picMkLst>
        </pc:picChg>
      </pc:sldChg>
      <pc:sldChg chg="modSp new mod">
        <pc:chgData name="Garrett Morris" userId="7a7598af41192079" providerId="LiveId" clId="{1622833C-29AA-4B73-8ED3-51C456C8A5FB}" dt="2023-08-22T05:44:41.625" v="6672" actId="20577"/>
        <pc:sldMkLst>
          <pc:docMk/>
          <pc:sldMk cId="1554823036" sldId="342"/>
        </pc:sldMkLst>
        <pc:spChg chg="mod">
          <ac:chgData name="Garrett Morris" userId="7a7598af41192079" providerId="LiveId" clId="{1622833C-29AA-4B73-8ED3-51C456C8A5FB}" dt="2023-08-22T05:41:43.554" v="5929" actId="20577"/>
          <ac:spMkLst>
            <pc:docMk/>
            <pc:sldMk cId="1554823036" sldId="342"/>
            <ac:spMk id="2" creationId="{C449CE54-3CE6-BD44-0883-395C3523E0C0}"/>
          </ac:spMkLst>
        </pc:spChg>
        <pc:spChg chg="mod">
          <ac:chgData name="Garrett Morris" userId="7a7598af41192079" providerId="LiveId" clId="{1622833C-29AA-4B73-8ED3-51C456C8A5FB}" dt="2023-08-22T05:44:41.625" v="6672" actId="20577"/>
          <ac:spMkLst>
            <pc:docMk/>
            <pc:sldMk cId="1554823036" sldId="342"/>
            <ac:spMk id="3" creationId="{9A3F9EC2-7DDA-921A-D14C-3A551A2696F5}"/>
          </ac:spMkLst>
        </pc:spChg>
      </pc:sldChg>
      <pc:sldChg chg="modSp new mod">
        <pc:chgData name="Garrett Morris" userId="7a7598af41192079" providerId="LiveId" clId="{1622833C-29AA-4B73-8ED3-51C456C8A5FB}" dt="2023-08-22T05:50:58.760" v="7221" actId="20577"/>
        <pc:sldMkLst>
          <pc:docMk/>
          <pc:sldMk cId="2341512160" sldId="343"/>
        </pc:sldMkLst>
        <pc:spChg chg="mod">
          <ac:chgData name="Garrett Morris" userId="7a7598af41192079" providerId="LiveId" clId="{1622833C-29AA-4B73-8ED3-51C456C8A5FB}" dt="2023-08-22T05:50:19.975" v="6995" actId="20577"/>
          <ac:spMkLst>
            <pc:docMk/>
            <pc:sldMk cId="2341512160" sldId="343"/>
            <ac:spMk id="2" creationId="{A9275AFA-344D-46BD-81F6-8E5B54B079A8}"/>
          </ac:spMkLst>
        </pc:spChg>
        <pc:spChg chg="mod">
          <ac:chgData name="Garrett Morris" userId="7a7598af41192079" providerId="LiveId" clId="{1622833C-29AA-4B73-8ED3-51C456C8A5FB}" dt="2023-08-22T05:50:58.760" v="7221" actId="20577"/>
          <ac:spMkLst>
            <pc:docMk/>
            <pc:sldMk cId="2341512160" sldId="343"/>
            <ac:spMk id="3" creationId="{CA730A08-6F8A-20CC-3B31-97C8FF13D27C}"/>
          </ac:spMkLst>
        </pc:spChg>
      </pc:sldChg>
      <pc:sldMasterChg chg="modSldLayout">
        <pc:chgData name="Garrett Morris" userId="7a7598af41192079" providerId="LiveId" clId="{1622833C-29AA-4B73-8ED3-51C456C8A5FB}" dt="2023-08-22T04:11:32.606" v="14" actId="14100"/>
        <pc:sldMasterMkLst>
          <pc:docMk/>
          <pc:sldMasterMk cId="4128948944" sldId="2147483673"/>
        </pc:sldMasterMkLst>
        <pc:sldLayoutChg chg="modSp mod">
          <pc:chgData name="Garrett Morris" userId="7a7598af41192079" providerId="LiveId" clId="{1622833C-29AA-4B73-8ED3-51C456C8A5FB}" dt="2023-08-22T04:11:32.606" v="14" actId="14100"/>
          <pc:sldLayoutMkLst>
            <pc:docMk/>
            <pc:sldMasterMk cId="4128948944" sldId="2147483673"/>
            <pc:sldLayoutMk cId="3764876090" sldId="2147483674"/>
          </pc:sldLayoutMkLst>
          <pc:spChg chg="mod">
            <ac:chgData name="Garrett Morris" userId="7a7598af41192079" providerId="LiveId" clId="{1622833C-29AA-4B73-8ED3-51C456C8A5FB}" dt="2023-08-22T04:11:32.606" v="14" actId="14100"/>
            <ac:spMkLst>
              <pc:docMk/>
              <pc:sldMasterMk cId="4128948944" sldId="2147483673"/>
              <pc:sldLayoutMk cId="3764876090" sldId="2147483674"/>
              <ac:spMk id="13" creationId="{0ACC0097-68A5-2318-437C-507E2B8AE70A}"/>
            </ac:spMkLst>
          </pc:spChg>
        </pc:sldLayoutChg>
      </pc:sldMasterChg>
    </pc:docChg>
  </pc:docChgLst>
  <pc:docChgLst>
    <pc:chgData name="Garrett Morris" userId="7a7598af41192079" providerId="LiveId" clId="{C29C6FCC-FD09-40F9-8653-1803BF734512}"/>
    <pc:docChg chg="undo custSel addSld delSld modSld modMainMaster">
      <pc:chgData name="Garrett Morris" userId="7a7598af41192079" providerId="LiveId" clId="{C29C6FCC-FD09-40F9-8653-1803BF734512}" dt="2023-08-22T15:23:29.605" v="4387" actId="20577"/>
      <pc:docMkLst>
        <pc:docMk/>
      </pc:docMkLst>
      <pc:sldChg chg="delSp modSp mod modClrScheme chgLayout">
        <pc:chgData name="Garrett Morris" userId="7a7598af41192079" providerId="LiveId" clId="{C29C6FCC-FD09-40F9-8653-1803BF734512}" dt="2023-08-15T16:09:34.712" v="2" actId="478"/>
        <pc:sldMkLst>
          <pc:docMk/>
          <pc:sldMk cId="865975405" sldId="256"/>
        </pc:sldMkLst>
        <pc:spChg chg="mod ord">
          <ac:chgData name="Garrett Morris" userId="7a7598af41192079" providerId="LiveId" clId="{C29C6FCC-FD09-40F9-8653-1803BF734512}" dt="2023-08-15T16:09:31.904" v="1" actId="700"/>
          <ac:spMkLst>
            <pc:docMk/>
            <pc:sldMk cId="865975405" sldId="256"/>
            <ac:spMk id="2" creationId="{CF94A24A-3E43-438D-AF5C-7D59B2236801}"/>
          </ac:spMkLst>
        </pc:spChg>
        <pc:spChg chg="del mod ord">
          <ac:chgData name="Garrett Morris" userId="7a7598af41192079" providerId="LiveId" clId="{C29C6FCC-FD09-40F9-8653-1803BF734512}" dt="2023-08-15T16:09:34.712" v="2" actId="478"/>
          <ac:spMkLst>
            <pc:docMk/>
            <pc:sldMk cId="865975405" sldId="256"/>
            <ac:spMk id="3" creationId="{ED9D46C0-EADB-4177-9311-571083EB54DF}"/>
          </ac:spMkLst>
        </pc:spChg>
      </pc:sldChg>
      <pc:sldChg chg="modSp mod modShow">
        <pc:chgData name="Garrett Morris" userId="7a7598af41192079" providerId="LiveId" clId="{C29C6FCC-FD09-40F9-8653-1803BF734512}" dt="2023-08-21T23:13:40.614" v="3299" actId="729"/>
        <pc:sldMkLst>
          <pc:docMk/>
          <pc:sldMk cId="3945724216" sldId="258"/>
        </pc:sldMkLst>
        <pc:spChg chg="mod">
          <ac:chgData name="Garrett Morris" userId="7a7598af41192079" providerId="LiveId" clId="{C29C6FCC-FD09-40F9-8653-1803BF734512}" dt="2023-08-15T16:09:21.069" v="0"/>
          <ac:spMkLst>
            <pc:docMk/>
            <pc:sldMk cId="3945724216" sldId="258"/>
            <ac:spMk id="2" creationId="{37C7E754-0E3A-4368-8751-A56E02968AF0}"/>
          </ac:spMkLst>
        </pc:spChg>
        <pc:spChg chg="mod">
          <ac:chgData name="Garrett Morris" userId="7a7598af41192079" providerId="LiveId" clId="{C29C6FCC-FD09-40F9-8653-1803BF734512}" dt="2023-08-15T16:09:21.069" v="0"/>
          <ac:spMkLst>
            <pc:docMk/>
            <pc:sldMk cId="3945724216" sldId="258"/>
            <ac:spMk id="3" creationId="{FF133F39-7345-47B4-9C2C-C6CCED54435C}"/>
          </ac:spMkLst>
        </pc:spChg>
        <pc:spChg chg="mod">
          <ac:chgData name="Garrett Morris" userId="7a7598af41192079" providerId="LiveId" clId="{C29C6FCC-FD09-40F9-8653-1803BF734512}" dt="2023-08-15T16:09:21.069" v="0"/>
          <ac:spMkLst>
            <pc:docMk/>
            <pc:sldMk cId="3945724216" sldId="258"/>
            <ac:spMk id="4" creationId="{8020D6F1-A4BC-4E1B-9EFC-A9DB865AA1DC}"/>
          </ac:spMkLst>
        </pc:spChg>
      </pc:sldChg>
      <pc:sldChg chg="addSp modSp mod">
        <pc:chgData name="Garrett Morris" userId="7a7598af41192079" providerId="LiveId" clId="{C29C6FCC-FD09-40F9-8653-1803BF734512}" dt="2023-08-21T22:28:52.350" v="2620" actId="14100"/>
        <pc:sldMkLst>
          <pc:docMk/>
          <pc:sldMk cId="3503123528" sldId="261"/>
        </pc:sldMkLst>
        <pc:spChg chg="mod">
          <ac:chgData name="Garrett Morris" userId="7a7598af41192079" providerId="LiveId" clId="{C29C6FCC-FD09-40F9-8653-1803BF734512}" dt="2023-08-15T16:09:21.069" v="0"/>
          <ac:spMkLst>
            <pc:docMk/>
            <pc:sldMk cId="3503123528" sldId="261"/>
            <ac:spMk id="2" creationId="{06A54CD7-4E34-4E5F-B63C-19601B98CC16}"/>
          </ac:spMkLst>
        </pc:spChg>
        <pc:spChg chg="mod">
          <ac:chgData name="Garrett Morris" userId="7a7598af41192079" providerId="LiveId" clId="{C29C6FCC-FD09-40F9-8653-1803BF734512}" dt="2023-08-21T22:28:42.432" v="2619" actId="20577"/>
          <ac:spMkLst>
            <pc:docMk/>
            <pc:sldMk cId="3503123528" sldId="261"/>
            <ac:spMk id="3" creationId="{8FAF1FAC-FA39-4D0B-ACE0-9AFF5615993C}"/>
          </ac:spMkLst>
        </pc:spChg>
        <pc:spChg chg="mod">
          <ac:chgData name="Garrett Morris" userId="7a7598af41192079" providerId="LiveId" clId="{C29C6FCC-FD09-40F9-8653-1803BF734512}" dt="2023-08-15T16:09:21.069" v="0"/>
          <ac:spMkLst>
            <pc:docMk/>
            <pc:sldMk cId="3503123528" sldId="261"/>
            <ac:spMk id="4" creationId="{69F641DD-D237-43A6-B9A6-0B729F83AE64}"/>
          </ac:spMkLst>
        </pc:spChg>
        <pc:spChg chg="add mod ord">
          <ac:chgData name="Garrett Morris" userId="7a7598af41192079" providerId="LiveId" clId="{C29C6FCC-FD09-40F9-8653-1803BF734512}" dt="2023-08-21T22:28:52.350" v="2620" actId="14100"/>
          <ac:spMkLst>
            <pc:docMk/>
            <pc:sldMk cId="3503123528" sldId="261"/>
            <ac:spMk id="5" creationId="{77CB6B18-E338-DFDD-E561-F4B7932110F9}"/>
          </ac:spMkLst>
        </pc:spChg>
        <pc:picChg chg="mod ord">
          <ac:chgData name="Garrett Morris" userId="7a7598af41192079" providerId="LiveId" clId="{C29C6FCC-FD09-40F9-8653-1803BF734512}" dt="2023-08-21T22:24:06.915" v="2583" actId="167"/>
          <ac:picMkLst>
            <pc:docMk/>
            <pc:sldMk cId="3503123528" sldId="261"/>
            <ac:picMk id="10" creationId="{B9EE59A3-BBE8-45EF-B041-253E1E279317}"/>
          </ac:picMkLst>
        </pc:picChg>
      </pc:sldChg>
      <pc:sldChg chg="addSp delSp modSp mod">
        <pc:chgData name="Garrett Morris" userId="7a7598af41192079" providerId="LiveId" clId="{C29C6FCC-FD09-40F9-8653-1803BF734512}" dt="2023-08-21T23:12:58.745" v="3298" actId="20577"/>
        <pc:sldMkLst>
          <pc:docMk/>
          <pc:sldMk cId="1152788045" sldId="262"/>
        </pc:sldMkLst>
        <pc:spChg chg="mod">
          <ac:chgData name="Garrett Morris" userId="7a7598af41192079" providerId="LiveId" clId="{C29C6FCC-FD09-40F9-8653-1803BF734512}" dt="2023-08-15T16:09:21.069" v="0"/>
          <ac:spMkLst>
            <pc:docMk/>
            <pc:sldMk cId="1152788045" sldId="262"/>
            <ac:spMk id="2" creationId="{9DF6BFD3-7EDD-42C2-8203-A6084C381A73}"/>
          </ac:spMkLst>
        </pc:spChg>
        <pc:spChg chg="mod">
          <ac:chgData name="Garrett Morris" userId="7a7598af41192079" providerId="LiveId" clId="{C29C6FCC-FD09-40F9-8653-1803BF734512}" dt="2023-08-21T23:12:58.745" v="3298" actId="20577"/>
          <ac:spMkLst>
            <pc:docMk/>
            <pc:sldMk cId="1152788045" sldId="262"/>
            <ac:spMk id="3" creationId="{CAA4A545-366A-4660-8A9E-6DE0000A9447}"/>
          </ac:spMkLst>
        </pc:spChg>
        <pc:spChg chg="mod">
          <ac:chgData name="Garrett Morris" userId="7a7598af41192079" providerId="LiveId" clId="{C29C6FCC-FD09-40F9-8653-1803BF734512}" dt="2023-08-15T16:09:21.069" v="0"/>
          <ac:spMkLst>
            <pc:docMk/>
            <pc:sldMk cId="1152788045" sldId="262"/>
            <ac:spMk id="4" creationId="{D8E4C70C-6DD5-49C3-AE70-7D71FC88CA93}"/>
          </ac:spMkLst>
        </pc:spChg>
        <pc:spChg chg="add mod ord">
          <ac:chgData name="Garrett Morris" userId="7a7598af41192079" providerId="LiveId" clId="{C29C6FCC-FD09-40F9-8653-1803BF734512}" dt="2023-08-21T23:11:12.872" v="3187" actId="207"/>
          <ac:spMkLst>
            <pc:docMk/>
            <pc:sldMk cId="1152788045" sldId="262"/>
            <ac:spMk id="5" creationId="{21142D2B-296C-6B1D-A99E-17ADE1584E2C}"/>
          </ac:spMkLst>
        </pc:spChg>
        <pc:spChg chg="add del mod ord">
          <ac:chgData name="Garrett Morris" userId="7a7598af41192079" providerId="LiveId" clId="{C29C6FCC-FD09-40F9-8653-1803BF734512}" dt="2023-08-21T23:10:58.840" v="3132" actId="478"/>
          <ac:spMkLst>
            <pc:docMk/>
            <pc:sldMk cId="1152788045" sldId="262"/>
            <ac:spMk id="7" creationId="{75D62C46-41F0-00E3-6FF4-DFF10CD5CE00}"/>
          </ac:spMkLst>
        </pc:spChg>
        <pc:picChg chg="mod ord">
          <ac:chgData name="Garrett Morris" userId="7a7598af41192079" providerId="LiveId" clId="{C29C6FCC-FD09-40F9-8653-1803BF734512}" dt="2023-08-21T23:06:13.909" v="2633" actId="167"/>
          <ac:picMkLst>
            <pc:docMk/>
            <pc:sldMk cId="1152788045" sldId="262"/>
            <ac:picMk id="6" creationId="{31E30E36-F806-404C-AEEF-6C9A1A521694}"/>
          </ac:picMkLst>
        </pc:picChg>
      </pc:sldChg>
      <pc:sldChg chg="modSp mod modShow">
        <pc:chgData name="Garrett Morris" userId="7a7598af41192079" providerId="LiveId" clId="{C29C6FCC-FD09-40F9-8653-1803BF734512}" dt="2023-08-21T23:13:40.614" v="3299" actId="729"/>
        <pc:sldMkLst>
          <pc:docMk/>
          <pc:sldMk cId="3582565846" sldId="263"/>
        </pc:sldMkLst>
        <pc:spChg chg="mod">
          <ac:chgData name="Garrett Morris" userId="7a7598af41192079" providerId="LiveId" clId="{C29C6FCC-FD09-40F9-8653-1803BF734512}" dt="2023-08-15T16:09:21.069" v="0"/>
          <ac:spMkLst>
            <pc:docMk/>
            <pc:sldMk cId="3582565846" sldId="263"/>
            <ac:spMk id="2" creationId="{AA5E4D46-1C2E-428F-8E6D-3ACEDC891BF5}"/>
          </ac:spMkLst>
        </pc:spChg>
        <pc:spChg chg="mod">
          <ac:chgData name="Garrett Morris" userId="7a7598af41192079" providerId="LiveId" clId="{C29C6FCC-FD09-40F9-8653-1803BF734512}" dt="2023-08-15T16:09:21.069" v="0"/>
          <ac:spMkLst>
            <pc:docMk/>
            <pc:sldMk cId="3582565846" sldId="263"/>
            <ac:spMk id="4" creationId="{A8AA9973-B4BA-4AB4-8B64-C35CC96D196E}"/>
          </ac:spMkLst>
        </pc:spChg>
      </pc:sldChg>
      <pc:sldChg chg="modSp mod modShow">
        <pc:chgData name="Garrett Morris" userId="7a7598af41192079" providerId="LiveId" clId="{C29C6FCC-FD09-40F9-8653-1803BF734512}" dt="2023-08-21T23:13:40.614" v="3299" actId="729"/>
        <pc:sldMkLst>
          <pc:docMk/>
          <pc:sldMk cId="1498385545" sldId="264"/>
        </pc:sldMkLst>
        <pc:spChg chg="mod">
          <ac:chgData name="Garrett Morris" userId="7a7598af41192079" providerId="LiveId" clId="{C29C6FCC-FD09-40F9-8653-1803BF734512}" dt="2023-08-15T16:09:21.069" v="0"/>
          <ac:spMkLst>
            <pc:docMk/>
            <pc:sldMk cId="1498385545" sldId="264"/>
            <ac:spMk id="2" creationId="{129FEA32-9D71-4A3D-B5DC-EDB4371F4D32}"/>
          </ac:spMkLst>
        </pc:spChg>
        <pc:spChg chg="mod">
          <ac:chgData name="Garrett Morris" userId="7a7598af41192079" providerId="LiveId" clId="{C29C6FCC-FD09-40F9-8653-1803BF734512}" dt="2023-08-15T16:09:21.069" v="0"/>
          <ac:spMkLst>
            <pc:docMk/>
            <pc:sldMk cId="1498385545" sldId="264"/>
            <ac:spMk id="4" creationId="{A497A5EA-5A18-458D-8ADD-B432A1001897}"/>
          </ac:spMkLst>
        </pc:spChg>
      </pc:sldChg>
      <pc:sldChg chg="modSp mod modShow">
        <pc:chgData name="Garrett Morris" userId="7a7598af41192079" providerId="LiveId" clId="{C29C6FCC-FD09-40F9-8653-1803BF734512}" dt="2023-08-21T23:13:40.614" v="3299" actId="729"/>
        <pc:sldMkLst>
          <pc:docMk/>
          <pc:sldMk cId="3042449676" sldId="276"/>
        </pc:sldMkLst>
        <pc:spChg chg="mod">
          <ac:chgData name="Garrett Morris" userId="7a7598af41192079" providerId="LiveId" clId="{C29C6FCC-FD09-40F9-8653-1803BF734512}" dt="2023-08-15T16:09:21.069" v="0"/>
          <ac:spMkLst>
            <pc:docMk/>
            <pc:sldMk cId="3042449676" sldId="276"/>
            <ac:spMk id="2" creationId="{43AC0357-E26F-4542-8C20-2A6067FE8D2F}"/>
          </ac:spMkLst>
        </pc:spChg>
        <pc:spChg chg="mod">
          <ac:chgData name="Garrett Morris" userId="7a7598af41192079" providerId="LiveId" clId="{C29C6FCC-FD09-40F9-8653-1803BF734512}" dt="2023-08-15T16:09:21.069" v="0"/>
          <ac:spMkLst>
            <pc:docMk/>
            <pc:sldMk cId="3042449676" sldId="276"/>
            <ac:spMk id="4" creationId="{0DCB6679-88ED-49EC-993C-AAABF4A8938E}"/>
          </ac:spMkLst>
        </pc:spChg>
      </pc:sldChg>
      <pc:sldChg chg="modSp">
        <pc:chgData name="Garrett Morris" userId="7a7598af41192079" providerId="LiveId" clId="{C29C6FCC-FD09-40F9-8653-1803BF734512}" dt="2023-08-15T16:09:21.069" v="0"/>
        <pc:sldMkLst>
          <pc:docMk/>
          <pc:sldMk cId="2687957655" sldId="284"/>
        </pc:sldMkLst>
        <pc:spChg chg="mod">
          <ac:chgData name="Garrett Morris" userId="7a7598af41192079" providerId="LiveId" clId="{C29C6FCC-FD09-40F9-8653-1803BF734512}" dt="2023-08-15T16:09:21.069" v="0"/>
          <ac:spMkLst>
            <pc:docMk/>
            <pc:sldMk cId="2687957655" sldId="284"/>
            <ac:spMk id="2" creationId="{1339E8AD-272E-49F9-A609-E312141E472F}"/>
          </ac:spMkLst>
        </pc:spChg>
        <pc:spChg chg="mod">
          <ac:chgData name="Garrett Morris" userId="7a7598af41192079" providerId="LiveId" clId="{C29C6FCC-FD09-40F9-8653-1803BF734512}" dt="2023-08-15T16:09:21.069" v="0"/>
          <ac:spMkLst>
            <pc:docMk/>
            <pc:sldMk cId="2687957655" sldId="284"/>
            <ac:spMk id="3" creationId="{2B0F9149-A2D2-4AAE-BF95-DE0F9F789920}"/>
          </ac:spMkLst>
        </pc:spChg>
        <pc:spChg chg="mod">
          <ac:chgData name="Garrett Morris" userId="7a7598af41192079" providerId="LiveId" clId="{C29C6FCC-FD09-40F9-8653-1803BF734512}" dt="2023-08-15T16:09:21.069" v="0"/>
          <ac:spMkLst>
            <pc:docMk/>
            <pc:sldMk cId="2687957655" sldId="284"/>
            <ac:spMk id="4" creationId="{6D77641E-6E7B-4D3A-8CD9-0C72A5ECE2FE}"/>
          </ac:spMkLst>
        </pc:spChg>
      </pc:sldChg>
      <pc:sldChg chg="modSp">
        <pc:chgData name="Garrett Morris" userId="7a7598af41192079" providerId="LiveId" clId="{C29C6FCC-FD09-40F9-8653-1803BF734512}" dt="2023-08-15T16:09:21.069" v="0"/>
        <pc:sldMkLst>
          <pc:docMk/>
          <pc:sldMk cId="498791278" sldId="290"/>
        </pc:sldMkLst>
        <pc:spChg chg="mod">
          <ac:chgData name="Garrett Morris" userId="7a7598af41192079" providerId="LiveId" clId="{C29C6FCC-FD09-40F9-8653-1803BF734512}" dt="2023-08-15T16:09:21.069" v="0"/>
          <ac:spMkLst>
            <pc:docMk/>
            <pc:sldMk cId="498791278" sldId="290"/>
            <ac:spMk id="2" creationId="{1EB3FC13-18B4-4309-AF5E-1A36B02F0091}"/>
          </ac:spMkLst>
        </pc:spChg>
        <pc:spChg chg="mod">
          <ac:chgData name="Garrett Morris" userId="7a7598af41192079" providerId="LiveId" clId="{C29C6FCC-FD09-40F9-8653-1803BF734512}" dt="2023-08-15T16:09:21.069" v="0"/>
          <ac:spMkLst>
            <pc:docMk/>
            <pc:sldMk cId="498791278" sldId="290"/>
            <ac:spMk id="3" creationId="{F70403E6-0ABF-45EB-8C27-A4663ED90D41}"/>
          </ac:spMkLst>
        </pc:spChg>
        <pc:spChg chg="mod">
          <ac:chgData name="Garrett Morris" userId="7a7598af41192079" providerId="LiveId" clId="{C29C6FCC-FD09-40F9-8653-1803BF734512}" dt="2023-08-15T16:09:21.069" v="0"/>
          <ac:spMkLst>
            <pc:docMk/>
            <pc:sldMk cId="498791278" sldId="290"/>
            <ac:spMk id="4" creationId="{DA2270DC-B768-4CFE-9E5A-015C7A164C07}"/>
          </ac:spMkLst>
        </pc:spChg>
      </pc:sldChg>
      <pc:sldChg chg="delSp modSp mod modClrScheme chgLayout">
        <pc:chgData name="Garrett Morris" userId="7a7598af41192079" providerId="LiveId" clId="{C29C6FCC-FD09-40F9-8653-1803BF734512}" dt="2023-08-15T16:11:32.858" v="21" actId="478"/>
        <pc:sldMkLst>
          <pc:docMk/>
          <pc:sldMk cId="2105983731" sldId="291"/>
        </pc:sldMkLst>
        <pc:spChg chg="del mod ord">
          <ac:chgData name="Garrett Morris" userId="7a7598af41192079" providerId="LiveId" clId="{C29C6FCC-FD09-40F9-8653-1803BF734512}" dt="2023-08-15T16:11:32.858" v="21" actId="478"/>
          <ac:spMkLst>
            <pc:docMk/>
            <pc:sldMk cId="2105983731" sldId="291"/>
            <ac:spMk id="2" creationId="{CF94A24A-3E43-438D-AF5C-7D59B2236801}"/>
          </ac:spMkLst>
        </pc:spChg>
        <pc:spChg chg="del mod ord">
          <ac:chgData name="Garrett Morris" userId="7a7598af41192079" providerId="LiveId" clId="{C29C6FCC-FD09-40F9-8653-1803BF734512}" dt="2023-08-15T16:10:26.184" v="13" actId="478"/>
          <ac:spMkLst>
            <pc:docMk/>
            <pc:sldMk cId="2105983731" sldId="291"/>
            <ac:spMk id="3" creationId="{ED9D46C0-EADB-4177-9311-571083EB54DF}"/>
          </ac:spMkLst>
        </pc:spChg>
      </pc:sldChg>
      <pc:sldChg chg="delSp modSp mod modClrScheme chgLayout">
        <pc:chgData name="Garrett Morris" userId="7a7598af41192079" providerId="LiveId" clId="{C29C6FCC-FD09-40F9-8653-1803BF734512}" dt="2023-08-15T16:09:45.894" v="3" actId="700"/>
        <pc:sldMkLst>
          <pc:docMk/>
          <pc:sldMk cId="394867858" sldId="292"/>
        </pc:sldMkLst>
        <pc:spChg chg="mod ord">
          <ac:chgData name="Garrett Morris" userId="7a7598af41192079" providerId="LiveId" clId="{C29C6FCC-FD09-40F9-8653-1803BF734512}" dt="2023-08-15T16:09:45.894" v="3" actId="700"/>
          <ac:spMkLst>
            <pc:docMk/>
            <pc:sldMk cId="394867858" sldId="292"/>
            <ac:spMk id="7" creationId="{56BD07F5-481A-4D2C-BD6A-D4544425138F}"/>
          </ac:spMkLst>
        </pc:spChg>
        <pc:spChg chg="del mod">
          <ac:chgData name="Garrett Morris" userId="7a7598af41192079" providerId="LiveId" clId="{C29C6FCC-FD09-40F9-8653-1803BF734512}" dt="2023-08-15T16:09:45.894" v="3" actId="700"/>
          <ac:spMkLst>
            <pc:docMk/>
            <pc:sldMk cId="394867858" sldId="292"/>
            <ac:spMk id="8" creationId="{BB86E983-8462-499B-9F75-8D84221A2527}"/>
          </ac:spMkLst>
        </pc:spChg>
      </pc:sldChg>
      <pc:sldChg chg="delSp modSp mod modClrScheme chgLayout">
        <pc:chgData name="Garrett Morris" userId="7a7598af41192079" providerId="LiveId" clId="{C29C6FCC-FD09-40F9-8653-1803BF734512}" dt="2023-08-15T16:10:06.951" v="8" actId="20577"/>
        <pc:sldMkLst>
          <pc:docMk/>
          <pc:sldMk cId="3758396810" sldId="294"/>
        </pc:sldMkLst>
        <pc:spChg chg="mod ord">
          <ac:chgData name="Garrett Morris" userId="7a7598af41192079" providerId="LiveId" clId="{C29C6FCC-FD09-40F9-8653-1803BF734512}" dt="2023-08-15T16:10:06.951" v="8" actId="20577"/>
          <ac:spMkLst>
            <pc:docMk/>
            <pc:sldMk cId="3758396810" sldId="294"/>
            <ac:spMk id="5" creationId="{E9D24493-85D5-4C3C-98A4-DDFE29475175}"/>
          </ac:spMkLst>
        </pc:spChg>
        <pc:spChg chg="del mod">
          <ac:chgData name="Garrett Morris" userId="7a7598af41192079" providerId="LiveId" clId="{C29C6FCC-FD09-40F9-8653-1803BF734512}" dt="2023-08-15T16:10:01.619" v="4" actId="700"/>
          <ac:spMkLst>
            <pc:docMk/>
            <pc:sldMk cId="3758396810" sldId="294"/>
            <ac:spMk id="6" creationId="{ED46CA0C-F1B9-47D6-B96E-3CBB71BE16D2}"/>
          </ac:spMkLst>
        </pc:spChg>
      </pc:sldChg>
      <pc:sldChg chg="modSp">
        <pc:chgData name="Garrett Morris" userId="7a7598af41192079" providerId="LiveId" clId="{C29C6FCC-FD09-40F9-8653-1803BF734512}" dt="2023-08-15T16:09:21.069" v="0"/>
        <pc:sldMkLst>
          <pc:docMk/>
          <pc:sldMk cId="3441824254" sldId="295"/>
        </pc:sldMkLst>
        <pc:spChg chg="mod">
          <ac:chgData name="Garrett Morris" userId="7a7598af41192079" providerId="LiveId" clId="{C29C6FCC-FD09-40F9-8653-1803BF734512}" dt="2023-08-15T16:09:21.069" v="0"/>
          <ac:spMkLst>
            <pc:docMk/>
            <pc:sldMk cId="3441824254" sldId="295"/>
            <ac:spMk id="2" creationId="{D8D1E3A6-7CDD-4BC0-900D-06C31B6FF876}"/>
          </ac:spMkLst>
        </pc:spChg>
        <pc:spChg chg="mod">
          <ac:chgData name="Garrett Morris" userId="7a7598af41192079" providerId="LiveId" clId="{C29C6FCC-FD09-40F9-8653-1803BF734512}" dt="2023-08-15T16:09:21.069" v="0"/>
          <ac:spMkLst>
            <pc:docMk/>
            <pc:sldMk cId="3441824254" sldId="295"/>
            <ac:spMk id="3" creationId="{13950181-B1C4-431C-8EDD-666D4CE19875}"/>
          </ac:spMkLst>
        </pc:spChg>
        <pc:spChg chg="mod">
          <ac:chgData name="Garrett Morris" userId="7a7598af41192079" providerId="LiveId" clId="{C29C6FCC-FD09-40F9-8653-1803BF734512}" dt="2023-08-15T16:09:21.069" v="0"/>
          <ac:spMkLst>
            <pc:docMk/>
            <pc:sldMk cId="3441824254" sldId="295"/>
            <ac:spMk id="4" creationId="{8B79C23E-5C2C-45A3-B5A9-1FC0CBFDD4D3}"/>
          </ac:spMkLst>
        </pc:spChg>
      </pc:sldChg>
      <pc:sldChg chg="addSp modSp mod">
        <pc:chgData name="Garrett Morris" userId="7a7598af41192079" providerId="LiveId" clId="{C29C6FCC-FD09-40F9-8653-1803BF734512}" dt="2023-08-21T22:23:17.408" v="2574" actId="207"/>
        <pc:sldMkLst>
          <pc:docMk/>
          <pc:sldMk cId="3956309012" sldId="296"/>
        </pc:sldMkLst>
        <pc:spChg chg="mod">
          <ac:chgData name="Garrett Morris" userId="7a7598af41192079" providerId="LiveId" clId="{C29C6FCC-FD09-40F9-8653-1803BF734512}" dt="2023-08-15T16:09:21.069" v="0"/>
          <ac:spMkLst>
            <pc:docMk/>
            <pc:sldMk cId="3956309012" sldId="296"/>
            <ac:spMk id="2" creationId="{7762FB07-E284-4876-92B0-54DDDF4BDA1B}"/>
          </ac:spMkLst>
        </pc:spChg>
        <pc:spChg chg="mod">
          <ac:chgData name="Garrett Morris" userId="7a7598af41192079" providerId="LiveId" clId="{C29C6FCC-FD09-40F9-8653-1803BF734512}" dt="2023-08-21T22:23:11.866" v="2529" actId="14100"/>
          <ac:spMkLst>
            <pc:docMk/>
            <pc:sldMk cId="3956309012" sldId="296"/>
            <ac:spMk id="3" creationId="{D040D74C-2028-4F24-8B15-99FF7B5D23B5}"/>
          </ac:spMkLst>
        </pc:spChg>
        <pc:spChg chg="mod">
          <ac:chgData name="Garrett Morris" userId="7a7598af41192079" providerId="LiveId" clId="{C29C6FCC-FD09-40F9-8653-1803BF734512}" dt="2023-08-15T16:09:21.069" v="0"/>
          <ac:spMkLst>
            <pc:docMk/>
            <pc:sldMk cId="3956309012" sldId="296"/>
            <ac:spMk id="4" creationId="{C0FB8EAB-4986-4A6D-9124-5DF1056D7D53}"/>
          </ac:spMkLst>
        </pc:spChg>
        <pc:spChg chg="add mod ord">
          <ac:chgData name="Garrett Morris" userId="7a7598af41192079" providerId="LiveId" clId="{C29C6FCC-FD09-40F9-8653-1803BF734512}" dt="2023-08-21T22:23:17.408" v="2574" actId="207"/>
          <ac:spMkLst>
            <pc:docMk/>
            <pc:sldMk cId="3956309012" sldId="296"/>
            <ac:spMk id="5" creationId="{9FAB9F78-9525-38C2-3149-F28C26A9C235}"/>
          </ac:spMkLst>
        </pc:spChg>
        <pc:picChg chg="mod ord">
          <ac:chgData name="Garrett Morris" userId="7a7598af41192079" providerId="LiveId" clId="{C29C6FCC-FD09-40F9-8653-1803BF734512}" dt="2023-08-21T22:22:39.598" v="2528" actId="167"/>
          <ac:picMkLst>
            <pc:docMk/>
            <pc:sldMk cId="3956309012" sldId="296"/>
            <ac:picMk id="12" creationId="{4D395F31-5C43-4643-9857-7F14D7745C79}"/>
          </ac:picMkLst>
        </pc:picChg>
      </pc:sldChg>
      <pc:sldChg chg="addSp modSp mod">
        <pc:chgData name="Garrett Morris" userId="7a7598af41192079" providerId="LiveId" clId="{C29C6FCC-FD09-40F9-8653-1803BF734512}" dt="2023-08-21T22:21:41.637" v="2522" actId="207"/>
        <pc:sldMkLst>
          <pc:docMk/>
          <pc:sldMk cId="1815453759" sldId="297"/>
        </pc:sldMkLst>
        <pc:spChg chg="mod">
          <ac:chgData name="Garrett Morris" userId="7a7598af41192079" providerId="LiveId" clId="{C29C6FCC-FD09-40F9-8653-1803BF734512}" dt="2023-08-15T16:09:21.069" v="0"/>
          <ac:spMkLst>
            <pc:docMk/>
            <pc:sldMk cId="1815453759" sldId="297"/>
            <ac:spMk id="2" creationId="{D8D1E3A6-7CDD-4BC0-900D-06C31B6FF876}"/>
          </ac:spMkLst>
        </pc:spChg>
        <pc:spChg chg="mod">
          <ac:chgData name="Garrett Morris" userId="7a7598af41192079" providerId="LiveId" clId="{C29C6FCC-FD09-40F9-8653-1803BF734512}" dt="2023-08-15T16:09:21.069" v="0"/>
          <ac:spMkLst>
            <pc:docMk/>
            <pc:sldMk cId="1815453759" sldId="297"/>
            <ac:spMk id="4" creationId="{8B79C23E-5C2C-45A3-B5A9-1FC0CBFDD4D3}"/>
          </ac:spMkLst>
        </pc:spChg>
        <pc:spChg chg="add mod ord">
          <ac:chgData name="Garrett Morris" userId="7a7598af41192079" providerId="LiveId" clId="{C29C6FCC-FD09-40F9-8653-1803BF734512}" dt="2023-08-21T22:21:41.637" v="2522" actId="207"/>
          <ac:spMkLst>
            <pc:docMk/>
            <pc:sldMk cId="1815453759" sldId="297"/>
            <ac:spMk id="5" creationId="{45E10A38-E6AD-82CE-2464-7A65B9A76CD7}"/>
          </ac:spMkLst>
        </pc:spChg>
        <pc:picChg chg="mod ord">
          <ac:chgData name="Garrett Morris" userId="7a7598af41192079" providerId="LiveId" clId="{C29C6FCC-FD09-40F9-8653-1803BF734512}" dt="2023-08-21T22:20:52.083" v="2355" actId="167"/>
          <ac:picMkLst>
            <pc:docMk/>
            <pc:sldMk cId="1815453759" sldId="297"/>
            <ac:picMk id="6" creationId="{CB0361A4-301A-4166-8CBA-FEF9D4B01CC8}"/>
          </ac:picMkLst>
        </pc:picChg>
      </pc:sldChg>
      <pc:sldChg chg="modSp">
        <pc:chgData name="Garrett Morris" userId="7a7598af41192079" providerId="LiveId" clId="{C29C6FCC-FD09-40F9-8653-1803BF734512}" dt="2023-08-15T16:09:21.069" v="0"/>
        <pc:sldMkLst>
          <pc:docMk/>
          <pc:sldMk cId="2181747584" sldId="299"/>
        </pc:sldMkLst>
        <pc:spChg chg="mod">
          <ac:chgData name="Garrett Morris" userId="7a7598af41192079" providerId="LiveId" clId="{C29C6FCC-FD09-40F9-8653-1803BF734512}" dt="2023-08-15T16:09:21.069" v="0"/>
          <ac:spMkLst>
            <pc:docMk/>
            <pc:sldMk cId="2181747584" sldId="299"/>
            <ac:spMk id="2" creationId="{5A7536C9-5C0C-4343-A082-72D382553FDE}"/>
          </ac:spMkLst>
        </pc:spChg>
        <pc:spChg chg="mod">
          <ac:chgData name="Garrett Morris" userId="7a7598af41192079" providerId="LiveId" clId="{C29C6FCC-FD09-40F9-8653-1803BF734512}" dt="2023-08-15T16:09:21.069" v="0"/>
          <ac:spMkLst>
            <pc:docMk/>
            <pc:sldMk cId="2181747584" sldId="299"/>
            <ac:spMk id="3" creationId="{B25F53D4-0746-4E23-8F41-22228F36EB0C}"/>
          </ac:spMkLst>
        </pc:spChg>
        <pc:spChg chg="mod">
          <ac:chgData name="Garrett Morris" userId="7a7598af41192079" providerId="LiveId" clId="{C29C6FCC-FD09-40F9-8653-1803BF734512}" dt="2023-08-15T16:09:21.069" v="0"/>
          <ac:spMkLst>
            <pc:docMk/>
            <pc:sldMk cId="2181747584" sldId="299"/>
            <ac:spMk id="4" creationId="{8EC4C568-65C7-4FEC-81D7-664DB5B2FC4D}"/>
          </ac:spMkLst>
        </pc:spChg>
      </pc:sldChg>
      <pc:sldChg chg="modSp">
        <pc:chgData name="Garrett Morris" userId="7a7598af41192079" providerId="LiveId" clId="{C29C6FCC-FD09-40F9-8653-1803BF734512}" dt="2023-08-15T16:09:21.069" v="0"/>
        <pc:sldMkLst>
          <pc:docMk/>
          <pc:sldMk cId="2451473723" sldId="300"/>
        </pc:sldMkLst>
        <pc:spChg chg="mod">
          <ac:chgData name="Garrett Morris" userId="7a7598af41192079" providerId="LiveId" clId="{C29C6FCC-FD09-40F9-8653-1803BF734512}" dt="2023-08-15T16:09:21.069" v="0"/>
          <ac:spMkLst>
            <pc:docMk/>
            <pc:sldMk cId="2451473723" sldId="300"/>
            <ac:spMk id="2" creationId="{E8A4BEB6-2ECC-4C60-806B-E18E42AD6510}"/>
          </ac:spMkLst>
        </pc:spChg>
        <pc:spChg chg="mod">
          <ac:chgData name="Garrett Morris" userId="7a7598af41192079" providerId="LiveId" clId="{C29C6FCC-FD09-40F9-8653-1803BF734512}" dt="2023-08-15T16:09:21.069" v="0"/>
          <ac:spMkLst>
            <pc:docMk/>
            <pc:sldMk cId="2451473723" sldId="300"/>
            <ac:spMk id="3" creationId="{FC15EE0F-FD81-42C2-B660-75F4E99B6073}"/>
          </ac:spMkLst>
        </pc:spChg>
        <pc:spChg chg="mod">
          <ac:chgData name="Garrett Morris" userId="7a7598af41192079" providerId="LiveId" clId="{C29C6FCC-FD09-40F9-8653-1803BF734512}" dt="2023-08-15T16:09:21.069" v="0"/>
          <ac:spMkLst>
            <pc:docMk/>
            <pc:sldMk cId="2451473723" sldId="300"/>
            <ac:spMk id="4" creationId="{871300B3-7D86-4E1D-A8FA-3E01EA34FDC6}"/>
          </ac:spMkLst>
        </pc:spChg>
      </pc:sldChg>
      <pc:sldChg chg="modSp">
        <pc:chgData name="Garrett Morris" userId="7a7598af41192079" providerId="LiveId" clId="{C29C6FCC-FD09-40F9-8653-1803BF734512}" dt="2023-08-15T16:09:21.069" v="0"/>
        <pc:sldMkLst>
          <pc:docMk/>
          <pc:sldMk cId="467860862" sldId="301"/>
        </pc:sldMkLst>
        <pc:spChg chg="mod">
          <ac:chgData name="Garrett Morris" userId="7a7598af41192079" providerId="LiveId" clId="{C29C6FCC-FD09-40F9-8653-1803BF734512}" dt="2023-08-15T16:09:21.069" v="0"/>
          <ac:spMkLst>
            <pc:docMk/>
            <pc:sldMk cId="467860862" sldId="301"/>
            <ac:spMk id="2" creationId="{1339E8AD-272E-49F9-A609-E312141E472F}"/>
          </ac:spMkLst>
        </pc:spChg>
        <pc:spChg chg="mod">
          <ac:chgData name="Garrett Morris" userId="7a7598af41192079" providerId="LiveId" clId="{C29C6FCC-FD09-40F9-8653-1803BF734512}" dt="2023-08-15T16:09:21.069" v="0"/>
          <ac:spMkLst>
            <pc:docMk/>
            <pc:sldMk cId="467860862" sldId="301"/>
            <ac:spMk id="3" creationId="{2B0F9149-A2D2-4AAE-BF95-DE0F9F789920}"/>
          </ac:spMkLst>
        </pc:spChg>
        <pc:spChg chg="mod">
          <ac:chgData name="Garrett Morris" userId="7a7598af41192079" providerId="LiveId" clId="{C29C6FCC-FD09-40F9-8653-1803BF734512}" dt="2023-08-15T16:09:21.069" v="0"/>
          <ac:spMkLst>
            <pc:docMk/>
            <pc:sldMk cId="467860862" sldId="301"/>
            <ac:spMk id="4" creationId="{6D77641E-6E7B-4D3A-8CD9-0C72A5ECE2FE}"/>
          </ac:spMkLst>
        </pc:spChg>
      </pc:sldChg>
      <pc:sldChg chg="modSp mod">
        <pc:chgData name="Garrett Morris" userId="7a7598af41192079" providerId="LiveId" clId="{C29C6FCC-FD09-40F9-8653-1803BF734512}" dt="2023-08-22T15:20:56.539" v="4205" actId="114"/>
        <pc:sldMkLst>
          <pc:docMk/>
          <pc:sldMk cId="1122718787" sldId="302"/>
        </pc:sldMkLst>
        <pc:spChg chg="mod">
          <ac:chgData name="Garrett Morris" userId="7a7598af41192079" providerId="LiveId" clId="{C29C6FCC-FD09-40F9-8653-1803BF734512}" dt="2023-08-15T16:09:21.069" v="0"/>
          <ac:spMkLst>
            <pc:docMk/>
            <pc:sldMk cId="1122718787" sldId="302"/>
            <ac:spMk id="2" creationId="{1339E8AD-272E-49F9-A609-E312141E472F}"/>
          </ac:spMkLst>
        </pc:spChg>
        <pc:spChg chg="mod">
          <ac:chgData name="Garrett Morris" userId="7a7598af41192079" providerId="LiveId" clId="{C29C6FCC-FD09-40F9-8653-1803BF734512}" dt="2023-08-22T15:20:56.539" v="4205" actId="114"/>
          <ac:spMkLst>
            <pc:docMk/>
            <pc:sldMk cId="1122718787" sldId="302"/>
            <ac:spMk id="3" creationId="{2B0F9149-A2D2-4AAE-BF95-DE0F9F789920}"/>
          </ac:spMkLst>
        </pc:spChg>
        <pc:spChg chg="mod">
          <ac:chgData name="Garrett Morris" userId="7a7598af41192079" providerId="LiveId" clId="{C29C6FCC-FD09-40F9-8653-1803BF734512}" dt="2023-08-15T16:09:21.069" v="0"/>
          <ac:spMkLst>
            <pc:docMk/>
            <pc:sldMk cId="1122718787" sldId="302"/>
            <ac:spMk id="4" creationId="{6D77641E-6E7B-4D3A-8CD9-0C72A5ECE2FE}"/>
          </ac:spMkLst>
        </pc:spChg>
      </pc:sldChg>
      <pc:sldChg chg="modSp mod">
        <pc:chgData name="Garrett Morris" userId="7a7598af41192079" providerId="LiveId" clId="{C29C6FCC-FD09-40F9-8653-1803BF734512}" dt="2023-08-22T15:22:15.843" v="4372" actId="20577"/>
        <pc:sldMkLst>
          <pc:docMk/>
          <pc:sldMk cId="2198254401" sldId="303"/>
        </pc:sldMkLst>
        <pc:spChg chg="mod">
          <ac:chgData name="Garrett Morris" userId="7a7598af41192079" providerId="LiveId" clId="{C29C6FCC-FD09-40F9-8653-1803BF734512}" dt="2023-08-15T16:09:21.069" v="0"/>
          <ac:spMkLst>
            <pc:docMk/>
            <pc:sldMk cId="2198254401" sldId="303"/>
            <ac:spMk id="2" creationId="{F06BFA7C-843B-4122-B91F-2F626D61771F}"/>
          </ac:spMkLst>
        </pc:spChg>
        <pc:spChg chg="mod">
          <ac:chgData name="Garrett Morris" userId="7a7598af41192079" providerId="LiveId" clId="{C29C6FCC-FD09-40F9-8653-1803BF734512}" dt="2023-08-22T15:22:15.843" v="4372" actId="20577"/>
          <ac:spMkLst>
            <pc:docMk/>
            <pc:sldMk cId="2198254401" sldId="303"/>
            <ac:spMk id="3" creationId="{A9502FEE-ECF1-4108-A963-DF1FDC39F647}"/>
          </ac:spMkLst>
        </pc:spChg>
        <pc:spChg chg="mod">
          <ac:chgData name="Garrett Morris" userId="7a7598af41192079" providerId="LiveId" clId="{C29C6FCC-FD09-40F9-8653-1803BF734512}" dt="2023-08-15T16:09:21.069" v="0"/>
          <ac:spMkLst>
            <pc:docMk/>
            <pc:sldMk cId="2198254401" sldId="303"/>
            <ac:spMk id="4" creationId="{107F4E5E-D7E0-435E-88FB-8ED0A6A4D95C}"/>
          </ac:spMkLst>
        </pc:spChg>
      </pc:sldChg>
      <pc:sldChg chg="modSp">
        <pc:chgData name="Garrett Morris" userId="7a7598af41192079" providerId="LiveId" clId="{C29C6FCC-FD09-40F9-8653-1803BF734512}" dt="2023-08-15T16:09:21.069" v="0"/>
        <pc:sldMkLst>
          <pc:docMk/>
          <pc:sldMk cId="2551353217" sldId="304"/>
        </pc:sldMkLst>
        <pc:spChg chg="mod">
          <ac:chgData name="Garrett Morris" userId="7a7598af41192079" providerId="LiveId" clId="{C29C6FCC-FD09-40F9-8653-1803BF734512}" dt="2023-08-15T16:09:21.069" v="0"/>
          <ac:spMkLst>
            <pc:docMk/>
            <pc:sldMk cId="2551353217" sldId="304"/>
            <ac:spMk id="2" creationId="{1D2476B0-ED53-4AD9-AE2A-41E2E98696B5}"/>
          </ac:spMkLst>
        </pc:spChg>
        <pc:spChg chg="mod">
          <ac:chgData name="Garrett Morris" userId="7a7598af41192079" providerId="LiveId" clId="{C29C6FCC-FD09-40F9-8653-1803BF734512}" dt="2023-08-15T16:09:21.069" v="0"/>
          <ac:spMkLst>
            <pc:docMk/>
            <pc:sldMk cId="2551353217" sldId="304"/>
            <ac:spMk id="3" creationId="{65708F76-5F1D-4294-8948-5E142B53539D}"/>
          </ac:spMkLst>
        </pc:spChg>
        <pc:spChg chg="mod">
          <ac:chgData name="Garrett Morris" userId="7a7598af41192079" providerId="LiveId" clId="{C29C6FCC-FD09-40F9-8653-1803BF734512}" dt="2023-08-15T16:09:21.069" v="0"/>
          <ac:spMkLst>
            <pc:docMk/>
            <pc:sldMk cId="2551353217" sldId="304"/>
            <ac:spMk id="4" creationId="{AD989949-AAE8-47C8-B383-D170B57F898F}"/>
          </ac:spMkLst>
        </pc:spChg>
      </pc:sldChg>
      <pc:sldChg chg="modSp mod">
        <pc:chgData name="Garrett Morris" userId="7a7598af41192079" providerId="LiveId" clId="{C29C6FCC-FD09-40F9-8653-1803BF734512}" dt="2023-08-21T22:08:30.289" v="1281" actId="2"/>
        <pc:sldMkLst>
          <pc:docMk/>
          <pc:sldMk cId="2756919149" sldId="310"/>
        </pc:sldMkLst>
        <pc:spChg chg="mod">
          <ac:chgData name="Garrett Morris" userId="7a7598af41192079" providerId="LiveId" clId="{C29C6FCC-FD09-40F9-8653-1803BF734512}" dt="2023-08-15T16:09:21.069" v="0"/>
          <ac:spMkLst>
            <pc:docMk/>
            <pc:sldMk cId="2756919149" sldId="310"/>
            <ac:spMk id="2" creationId="{399A5F18-3F18-490C-8D3C-939D639B05AE}"/>
          </ac:spMkLst>
        </pc:spChg>
        <pc:spChg chg="mod">
          <ac:chgData name="Garrett Morris" userId="7a7598af41192079" providerId="LiveId" clId="{C29C6FCC-FD09-40F9-8653-1803BF734512}" dt="2023-08-15T16:09:21.069" v="0"/>
          <ac:spMkLst>
            <pc:docMk/>
            <pc:sldMk cId="2756919149" sldId="310"/>
            <ac:spMk id="4" creationId="{445D7D08-85F1-424B-A3CD-9E933341CA07}"/>
          </ac:spMkLst>
        </pc:spChg>
        <pc:graphicFrameChg chg="modGraphic">
          <ac:chgData name="Garrett Morris" userId="7a7598af41192079" providerId="LiveId" clId="{C29C6FCC-FD09-40F9-8653-1803BF734512}" dt="2023-08-21T22:08:30.289" v="1281" actId="2"/>
          <ac:graphicFrameMkLst>
            <pc:docMk/>
            <pc:sldMk cId="2756919149" sldId="310"/>
            <ac:graphicFrameMk id="5" creationId="{842C2FB8-2F7E-490A-AF99-B56B4B8B3244}"/>
          </ac:graphicFrameMkLst>
        </pc:graphicFrameChg>
      </pc:sldChg>
      <pc:sldChg chg="delSp modSp mod modClrScheme chgLayout">
        <pc:chgData name="Garrett Morris" userId="7a7598af41192079" providerId="LiveId" clId="{C29C6FCC-FD09-40F9-8653-1803BF734512}" dt="2023-08-15T16:10:16.081" v="11" actId="20577"/>
        <pc:sldMkLst>
          <pc:docMk/>
          <pc:sldMk cId="3325491840" sldId="311"/>
        </pc:sldMkLst>
        <pc:spChg chg="mod ord">
          <ac:chgData name="Garrett Morris" userId="7a7598af41192079" providerId="LiveId" clId="{C29C6FCC-FD09-40F9-8653-1803BF734512}" dt="2023-08-15T16:10:16.081" v="11" actId="20577"/>
          <ac:spMkLst>
            <pc:docMk/>
            <pc:sldMk cId="3325491840" sldId="311"/>
            <ac:spMk id="5" creationId="{E9D24493-85D5-4C3C-98A4-DDFE29475175}"/>
          </ac:spMkLst>
        </pc:spChg>
        <pc:spChg chg="del mod">
          <ac:chgData name="Garrett Morris" userId="7a7598af41192079" providerId="LiveId" clId="{C29C6FCC-FD09-40F9-8653-1803BF734512}" dt="2023-08-15T16:10:13.854" v="9" actId="700"/>
          <ac:spMkLst>
            <pc:docMk/>
            <pc:sldMk cId="3325491840" sldId="311"/>
            <ac:spMk id="6" creationId="{ED46CA0C-F1B9-47D6-B96E-3CBB71BE16D2}"/>
          </ac:spMkLst>
        </pc:spChg>
      </pc:sldChg>
      <pc:sldChg chg="modSp">
        <pc:chgData name="Garrett Morris" userId="7a7598af41192079" providerId="LiveId" clId="{C29C6FCC-FD09-40F9-8653-1803BF734512}" dt="2023-08-15T16:09:21.069" v="0"/>
        <pc:sldMkLst>
          <pc:docMk/>
          <pc:sldMk cId="3631214599" sldId="312"/>
        </pc:sldMkLst>
        <pc:spChg chg="mod">
          <ac:chgData name="Garrett Morris" userId="7a7598af41192079" providerId="LiveId" clId="{C29C6FCC-FD09-40F9-8653-1803BF734512}" dt="2023-08-15T16:09:21.069" v="0"/>
          <ac:spMkLst>
            <pc:docMk/>
            <pc:sldMk cId="3631214599" sldId="312"/>
            <ac:spMk id="2" creationId="{9BC7F2D9-39C3-F91D-3E16-0C5CB050151E}"/>
          </ac:spMkLst>
        </pc:spChg>
        <pc:spChg chg="mod">
          <ac:chgData name="Garrett Morris" userId="7a7598af41192079" providerId="LiveId" clId="{C29C6FCC-FD09-40F9-8653-1803BF734512}" dt="2023-08-15T16:09:21.069" v="0"/>
          <ac:spMkLst>
            <pc:docMk/>
            <pc:sldMk cId="3631214599" sldId="312"/>
            <ac:spMk id="3" creationId="{8232A41E-1852-6465-581C-137AC8822B82}"/>
          </ac:spMkLst>
        </pc:spChg>
        <pc:spChg chg="mod">
          <ac:chgData name="Garrett Morris" userId="7a7598af41192079" providerId="LiveId" clId="{C29C6FCC-FD09-40F9-8653-1803BF734512}" dt="2023-08-15T16:09:21.069" v="0"/>
          <ac:spMkLst>
            <pc:docMk/>
            <pc:sldMk cId="3631214599" sldId="312"/>
            <ac:spMk id="4" creationId="{5C29ED70-964E-6AD5-D19E-7E4164CB484F}"/>
          </ac:spMkLst>
        </pc:spChg>
      </pc:sldChg>
      <pc:sldChg chg="modSp">
        <pc:chgData name="Garrett Morris" userId="7a7598af41192079" providerId="LiveId" clId="{C29C6FCC-FD09-40F9-8653-1803BF734512}" dt="2023-08-15T16:09:21.069" v="0"/>
        <pc:sldMkLst>
          <pc:docMk/>
          <pc:sldMk cId="2953353523" sldId="313"/>
        </pc:sldMkLst>
        <pc:spChg chg="mod">
          <ac:chgData name="Garrett Morris" userId="7a7598af41192079" providerId="LiveId" clId="{C29C6FCC-FD09-40F9-8653-1803BF734512}" dt="2023-08-15T16:09:21.069" v="0"/>
          <ac:spMkLst>
            <pc:docMk/>
            <pc:sldMk cId="2953353523" sldId="313"/>
            <ac:spMk id="2" creationId="{43312D53-FD31-A03F-5948-8AA328B37FCC}"/>
          </ac:spMkLst>
        </pc:spChg>
        <pc:spChg chg="mod">
          <ac:chgData name="Garrett Morris" userId="7a7598af41192079" providerId="LiveId" clId="{C29C6FCC-FD09-40F9-8653-1803BF734512}" dt="2023-08-15T16:09:21.069" v="0"/>
          <ac:spMkLst>
            <pc:docMk/>
            <pc:sldMk cId="2953353523" sldId="313"/>
            <ac:spMk id="3" creationId="{0A67CE49-C03C-3330-7CF0-3698813CD83E}"/>
          </ac:spMkLst>
        </pc:spChg>
        <pc:spChg chg="mod">
          <ac:chgData name="Garrett Morris" userId="7a7598af41192079" providerId="LiveId" clId="{C29C6FCC-FD09-40F9-8653-1803BF734512}" dt="2023-08-15T16:09:21.069" v="0"/>
          <ac:spMkLst>
            <pc:docMk/>
            <pc:sldMk cId="2953353523" sldId="313"/>
            <ac:spMk id="4" creationId="{17BF5193-398C-9107-59BA-4ADACE9A1B47}"/>
          </ac:spMkLst>
        </pc:spChg>
      </pc:sldChg>
      <pc:sldChg chg="modSp">
        <pc:chgData name="Garrett Morris" userId="7a7598af41192079" providerId="LiveId" clId="{C29C6FCC-FD09-40F9-8653-1803BF734512}" dt="2023-08-15T16:09:21.069" v="0"/>
        <pc:sldMkLst>
          <pc:docMk/>
          <pc:sldMk cId="3322795793" sldId="314"/>
        </pc:sldMkLst>
        <pc:spChg chg="mod">
          <ac:chgData name="Garrett Morris" userId="7a7598af41192079" providerId="LiveId" clId="{C29C6FCC-FD09-40F9-8653-1803BF734512}" dt="2023-08-15T16:09:21.069" v="0"/>
          <ac:spMkLst>
            <pc:docMk/>
            <pc:sldMk cId="3322795793" sldId="314"/>
            <ac:spMk id="2" creationId="{D95B1300-8817-9617-88D9-5E36DD8B5190}"/>
          </ac:spMkLst>
        </pc:spChg>
        <pc:spChg chg="mod">
          <ac:chgData name="Garrett Morris" userId="7a7598af41192079" providerId="LiveId" clId="{C29C6FCC-FD09-40F9-8653-1803BF734512}" dt="2023-08-15T16:09:21.069" v="0"/>
          <ac:spMkLst>
            <pc:docMk/>
            <pc:sldMk cId="3322795793" sldId="314"/>
            <ac:spMk id="4" creationId="{45F26A65-C109-6813-0C41-23B7E8BC76D4}"/>
          </ac:spMkLst>
        </pc:spChg>
      </pc:sldChg>
      <pc:sldChg chg="modSp">
        <pc:chgData name="Garrett Morris" userId="7a7598af41192079" providerId="LiveId" clId="{C29C6FCC-FD09-40F9-8653-1803BF734512}" dt="2023-08-15T16:09:21.069" v="0"/>
        <pc:sldMkLst>
          <pc:docMk/>
          <pc:sldMk cId="3885859679" sldId="315"/>
        </pc:sldMkLst>
        <pc:spChg chg="mod">
          <ac:chgData name="Garrett Morris" userId="7a7598af41192079" providerId="LiveId" clId="{C29C6FCC-FD09-40F9-8653-1803BF734512}" dt="2023-08-15T16:09:21.069" v="0"/>
          <ac:spMkLst>
            <pc:docMk/>
            <pc:sldMk cId="3885859679" sldId="315"/>
            <ac:spMk id="2" creationId="{83568CF2-0074-A7DC-511A-A102059A089F}"/>
          </ac:spMkLst>
        </pc:spChg>
        <pc:spChg chg="mod">
          <ac:chgData name="Garrett Morris" userId="7a7598af41192079" providerId="LiveId" clId="{C29C6FCC-FD09-40F9-8653-1803BF734512}" dt="2023-08-15T16:09:21.069" v="0"/>
          <ac:spMkLst>
            <pc:docMk/>
            <pc:sldMk cId="3885859679" sldId="315"/>
            <ac:spMk id="3" creationId="{EE123BB0-3E56-C7FE-9CC1-BD3E06C2D4A4}"/>
          </ac:spMkLst>
        </pc:spChg>
        <pc:spChg chg="mod">
          <ac:chgData name="Garrett Morris" userId="7a7598af41192079" providerId="LiveId" clId="{C29C6FCC-FD09-40F9-8653-1803BF734512}" dt="2023-08-15T16:09:21.069" v="0"/>
          <ac:spMkLst>
            <pc:docMk/>
            <pc:sldMk cId="3885859679" sldId="315"/>
            <ac:spMk id="4" creationId="{3863CC9B-2939-FBEC-2525-7265537A4175}"/>
          </ac:spMkLst>
        </pc:spChg>
      </pc:sldChg>
      <pc:sldChg chg="modSp del">
        <pc:chgData name="Garrett Morris" userId="7a7598af41192079" providerId="LiveId" clId="{C29C6FCC-FD09-40F9-8653-1803BF734512}" dt="2023-08-21T21:49:24.515" v="89" actId="47"/>
        <pc:sldMkLst>
          <pc:docMk/>
          <pc:sldMk cId="243371193" sldId="316"/>
        </pc:sldMkLst>
        <pc:spChg chg="mod">
          <ac:chgData name="Garrett Morris" userId="7a7598af41192079" providerId="LiveId" clId="{C29C6FCC-FD09-40F9-8653-1803BF734512}" dt="2023-08-15T16:09:21.069" v="0"/>
          <ac:spMkLst>
            <pc:docMk/>
            <pc:sldMk cId="243371193" sldId="316"/>
            <ac:spMk id="4" creationId="{3820340A-E27E-B425-1922-66BBC7273771}"/>
          </ac:spMkLst>
        </pc:spChg>
        <pc:spChg chg="mod">
          <ac:chgData name="Garrett Morris" userId="7a7598af41192079" providerId="LiveId" clId="{C29C6FCC-FD09-40F9-8653-1803BF734512}" dt="2023-08-15T16:09:21.069" v="0"/>
          <ac:spMkLst>
            <pc:docMk/>
            <pc:sldMk cId="243371193" sldId="316"/>
            <ac:spMk id="5" creationId="{75E32A49-AF0D-A027-290E-3BC9678A4ACB}"/>
          </ac:spMkLst>
        </pc:spChg>
        <pc:spChg chg="mod">
          <ac:chgData name="Garrett Morris" userId="7a7598af41192079" providerId="LiveId" clId="{C29C6FCC-FD09-40F9-8653-1803BF734512}" dt="2023-08-15T16:09:21.069" v="0"/>
          <ac:spMkLst>
            <pc:docMk/>
            <pc:sldMk cId="243371193" sldId="316"/>
            <ac:spMk id="6" creationId="{233D79B6-23BF-5CE0-90C9-2B82B0B3978B}"/>
          </ac:spMkLst>
        </pc:spChg>
      </pc:sldChg>
      <pc:sldChg chg="modSp">
        <pc:chgData name="Garrett Morris" userId="7a7598af41192079" providerId="LiveId" clId="{C29C6FCC-FD09-40F9-8653-1803BF734512}" dt="2023-08-15T16:09:21.069" v="0"/>
        <pc:sldMkLst>
          <pc:docMk/>
          <pc:sldMk cId="1639907813" sldId="317"/>
        </pc:sldMkLst>
        <pc:spChg chg="mod">
          <ac:chgData name="Garrett Morris" userId="7a7598af41192079" providerId="LiveId" clId="{C29C6FCC-FD09-40F9-8653-1803BF734512}" dt="2023-08-15T16:09:21.069" v="0"/>
          <ac:spMkLst>
            <pc:docMk/>
            <pc:sldMk cId="1639907813" sldId="317"/>
            <ac:spMk id="2" creationId="{AFDD3AA2-DBFE-6D67-5849-AB8514D3C4A9}"/>
          </ac:spMkLst>
        </pc:spChg>
        <pc:spChg chg="mod">
          <ac:chgData name="Garrett Morris" userId="7a7598af41192079" providerId="LiveId" clId="{C29C6FCC-FD09-40F9-8653-1803BF734512}" dt="2023-08-15T16:09:21.069" v="0"/>
          <ac:spMkLst>
            <pc:docMk/>
            <pc:sldMk cId="1639907813" sldId="317"/>
            <ac:spMk id="3" creationId="{9427EB8A-FE5D-B65D-C8D3-AA9699CA71E5}"/>
          </ac:spMkLst>
        </pc:spChg>
        <pc:spChg chg="mod">
          <ac:chgData name="Garrett Morris" userId="7a7598af41192079" providerId="LiveId" clId="{C29C6FCC-FD09-40F9-8653-1803BF734512}" dt="2023-08-15T16:09:21.069" v="0"/>
          <ac:spMkLst>
            <pc:docMk/>
            <pc:sldMk cId="1639907813" sldId="317"/>
            <ac:spMk id="4" creationId="{0773FA8D-6FB7-E5AF-0F0C-109F09C7727E}"/>
          </ac:spMkLst>
        </pc:spChg>
      </pc:sldChg>
      <pc:sldChg chg="addSp delSp modSp new mod modClrScheme chgLayout">
        <pc:chgData name="Garrett Morris" userId="7a7598af41192079" providerId="LiveId" clId="{C29C6FCC-FD09-40F9-8653-1803BF734512}" dt="2023-08-21T21:49:15.974" v="88" actId="20577"/>
        <pc:sldMkLst>
          <pc:docMk/>
          <pc:sldMk cId="4033474714" sldId="318"/>
        </pc:sldMkLst>
        <pc:spChg chg="del mod ord">
          <ac:chgData name="Garrett Morris" userId="7a7598af41192079" providerId="LiveId" clId="{C29C6FCC-FD09-40F9-8653-1803BF734512}" dt="2023-08-21T21:49:07.299" v="48" actId="700"/>
          <ac:spMkLst>
            <pc:docMk/>
            <pc:sldMk cId="4033474714" sldId="318"/>
            <ac:spMk id="2" creationId="{4F8ECBA6-3328-E1B5-FC0C-477EE66C21F1}"/>
          </ac:spMkLst>
        </pc:spChg>
        <pc:spChg chg="del">
          <ac:chgData name="Garrett Morris" userId="7a7598af41192079" providerId="LiveId" clId="{C29C6FCC-FD09-40F9-8653-1803BF734512}" dt="2023-08-21T21:49:07.299" v="48" actId="700"/>
          <ac:spMkLst>
            <pc:docMk/>
            <pc:sldMk cId="4033474714" sldId="318"/>
            <ac:spMk id="3" creationId="{F66A9307-DDF9-564A-E612-388F6A255E15}"/>
          </ac:spMkLst>
        </pc:spChg>
        <pc:spChg chg="mod ord">
          <ac:chgData name="Garrett Morris" userId="7a7598af41192079" providerId="LiveId" clId="{C29C6FCC-FD09-40F9-8653-1803BF734512}" dt="2023-08-21T21:49:07.299" v="48" actId="700"/>
          <ac:spMkLst>
            <pc:docMk/>
            <pc:sldMk cId="4033474714" sldId="318"/>
            <ac:spMk id="4" creationId="{7CE456E6-9711-C924-EE03-FBC6F245FE7B}"/>
          </ac:spMkLst>
        </pc:spChg>
        <pc:spChg chg="add mod ord">
          <ac:chgData name="Garrett Morris" userId="7a7598af41192079" providerId="LiveId" clId="{C29C6FCC-FD09-40F9-8653-1803BF734512}" dt="2023-08-21T21:49:15.974" v="88" actId="20577"/>
          <ac:spMkLst>
            <pc:docMk/>
            <pc:sldMk cId="4033474714" sldId="318"/>
            <ac:spMk id="5" creationId="{1F0257FA-2AC7-9D2C-C9D6-2948D04C9016}"/>
          </ac:spMkLst>
        </pc:spChg>
      </pc:sldChg>
      <pc:sldChg chg="addSp delSp modSp new mod modClrScheme chgLayout">
        <pc:chgData name="Garrett Morris" userId="7a7598af41192079" providerId="LiveId" clId="{C29C6FCC-FD09-40F9-8653-1803BF734512}" dt="2023-08-21T21:51:16.163" v="533" actId="20577"/>
        <pc:sldMkLst>
          <pc:docMk/>
          <pc:sldMk cId="3453803379" sldId="319"/>
        </pc:sldMkLst>
        <pc:spChg chg="del mod ord">
          <ac:chgData name="Garrett Morris" userId="7a7598af41192079" providerId="LiveId" clId="{C29C6FCC-FD09-40F9-8653-1803BF734512}" dt="2023-08-21T21:49:46.536" v="93" actId="700"/>
          <ac:spMkLst>
            <pc:docMk/>
            <pc:sldMk cId="3453803379" sldId="319"/>
            <ac:spMk id="2" creationId="{BFD3B048-1356-1800-E8CE-479916B7F6B1}"/>
          </ac:spMkLst>
        </pc:spChg>
        <pc:spChg chg="add mod ord">
          <ac:chgData name="Garrett Morris" userId="7a7598af41192079" providerId="LiveId" clId="{C29C6FCC-FD09-40F9-8653-1803BF734512}" dt="2023-08-21T21:49:56.115" v="146" actId="20577"/>
          <ac:spMkLst>
            <pc:docMk/>
            <pc:sldMk cId="3453803379" sldId="319"/>
            <ac:spMk id="3" creationId="{B69087DF-E3E0-F312-5769-684F09330B9D}"/>
          </ac:spMkLst>
        </pc:spChg>
        <pc:spChg chg="add mod ord">
          <ac:chgData name="Garrett Morris" userId="7a7598af41192079" providerId="LiveId" clId="{C29C6FCC-FD09-40F9-8653-1803BF734512}" dt="2023-08-21T21:51:16.163" v="533" actId="20577"/>
          <ac:spMkLst>
            <pc:docMk/>
            <pc:sldMk cId="3453803379" sldId="319"/>
            <ac:spMk id="4" creationId="{F3E51D21-F537-68C5-4899-F418748969FD}"/>
          </ac:spMkLst>
        </pc:spChg>
      </pc:sldChg>
      <pc:sldChg chg="modSp add mod">
        <pc:chgData name="Garrett Morris" userId="7a7598af41192079" providerId="LiveId" clId="{C29C6FCC-FD09-40F9-8653-1803BF734512}" dt="2023-08-21T21:52:55.553" v="901" actId="5793"/>
        <pc:sldMkLst>
          <pc:docMk/>
          <pc:sldMk cId="2812967310" sldId="320"/>
        </pc:sldMkLst>
        <pc:spChg chg="mod">
          <ac:chgData name="Garrett Morris" userId="7a7598af41192079" providerId="LiveId" clId="{C29C6FCC-FD09-40F9-8653-1803BF734512}" dt="2023-08-21T21:52:55.553" v="901" actId="5793"/>
          <ac:spMkLst>
            <pc:docMk/>
            <pc:sldMk cId="2812967310" sldId="320"/>
            <ac:spMk id="4" creationId="{F3E51D21-F537-68C5-4899-F418748969FD}"/>
          </ac:spMkLst>
        </pc:spChg>
      </pc:sldChg>
      <pc:sldChg chg="modSp new mod modAnim">
        <pc:chgData name="Garrett Morris" userId="7a7598af41192079" providerId="LiveId" clId="{C29C6FCC-FD09-40F9-8653-1803BF734512}" dt="2023-08-21T21:58:42.988" v="1082"/>
        <pc:sldMkLst>
          <pc:docMk/>
          <pc:sldMk cId="1547159460" sldId="321"/>
        </pc:sldMkLst>
        <pc:spChg chg="mod">
          <ac:chgData name="Garrett Morris" userId="7a7598af41192079" providerId="LiveId" clId="{C29C6FCC-FD09-40F9-8653-1803BF734512}" dt="2023-08-21T21:53:09.313" v="937" actId="20577"/>
          <ac:spMkLst>
            <pc:docMk/>
            <pc:sldMk cId="1547159460" sldId="321"/>
            <ac:spMk id="2" creationId="{BED6F123-5AFB-66A3-CB0D-BA31978CB45A}"/>
          </ac:spMkLst>
        </pc:spChg>
        <pc:spChg chg="mod">
          <ac:chgData name="Garrett Morris" userId="7a7598af41192079" providerId="LiveId" clId="{C29C6FCC-FD09-40F9-8653-1803BF734512}" dt="2023-08-21T21:55:47.441" v="1081" actId="20577"/>
          <ac:spMkLst>
            <pc:docMk/>
            <pc:sldMk cId="1547159460" sldId="321"/>
            <ac:spMk id="3" creationId="{CBC7DE8C-EBB1-1048-4D50-A6E1C621405E}"/>
          </ac:spMkLst>
        </pc:spChg>
      </pc:sldChg>
      <pc:sldChg chg="modSp add modAnim">
        <pc:chgData name="Garrett Morris" userId="7a7598af41192079" providerId="LiveId" clId="{C29C6FCC-FD09-40F9-8653-1803BF734512}" dt="2023-08-21T21:59:31.680" v="1176" actId="20577"/>
        <pc:sldMkLst>
          <pc:docMk/>
          <pc:sldMk cId="919808974" sldId="322"/>
        </pc:sldMkLst>
        <pc:spChg chg="mod">
          <ac:chgData name="Garrett Morris" userId="7a7598af41192079" providerId="LiveId" clId="{C29C6FCC-FD09-40F9-8653-1803BF734512}" dt="2023-08-21T21:58:50.670" v="1091" actId="20577"/>
          <ac:spMkLst>
            <pc:docMk/>
            <pc:sldMk cId="919808974" sldId="322"/>
            <ac:spMk id="2" creationId="{BED6F123-5AFB-66A3-CB0D-BA31978CB45A}"/>
          </ac:spMkLst>
        </pc:spChg>
        <pc:spChg chg="mod">
          <ac:chgData name="Garrett Morris" userId="7a7598af41192079" providerId="LiveId" clId="{C29C6FCC-FD09-40F9-8653-1803BF734512}" dt="2023-08-21T21:59:31.680" v="1176" actId="20577"/>
          <ac:spMkLst>
            <pc:docMk/>
            <pc:sldMk cId="919808974" sldId="322"/>
            <ac:spMk id="3" creationId="{CBC7DE8C-EBB1-1048-4D50-A6E1C621405E}"/>
          </ac:spMkLst>
        </pc:spChg>
      </pc:sldChg>
      <pc:sldChg chg="modSp new mod modAnim">
        <pc:chgData name="Garrett Morris" userId="7a7598af41192079" providerId="LiveId" clId="{C29C6FCC-FD09-40F9-8653-1803BF734512}" dt="2023-08-21T22:15:42.844" v="1894" actId="114"/>
        <pc:sldMkLst>
          <pc:docMk/>
          <pc:sldMk cId="144638211" sldId="323"/>
        </pc:sldMkLst>
        <pc:spChg chg="mod">
          <ac:chgData name="Garrett Morris" userId="7a7598af41192079" providerId="LiveId" clId="{C29C6FCC-FD09-40F9-8653-1803BF734512}" dt="2023-08-21T22:07:46.704" v="1208" actId="20577"/>
          <ac:spMkLst>
            <pc:docMk/>
            <pc:sldMk cId="144638211" sldId="323"/>
            <ac:spMk id="2" creationId="{4171FDD0-9B37-AF4F-A503-22C605959B41}"/>
          </ac:spMkLst>
        </pc:spChg>
        <pc:spChg chg="mod">
          <ac:chgData name="Garrett Morris" userId="7a7598af41192079" providerId="LiveId" clId="{C29C6FCC-FD09-40F9-8653-1803BF734512}" dt="2023-08-21T22:15:42.844" v="1894" actId="114"/>
          <ac:spMkLst>
            <pc:docMk/>
            <pc:sldMk cId="144638211" sldId="323"/>
            <ac:spMk id="3" creationId="{BB597A6D-5F82-499F-7923-C64A66CD296F}"/>
          </ac:spMkLst>
        </pc:spChg>
      </pc:sldChg>
      <pc:sldChg chg="addSp delSp modSp new del mod modClrScheme chgLayout">
        <pc:chgData name="Garrett Morris" userId="7a7598af41192079" providerId="LiveId" clId="{C29C6FCC-FD09-40F9-8653-1803BF734512}" dt="2023-08-21T22:15:06.708" v="1808" actId="47"/>
        <pc:sldMkLst>
          <pc:docMk/>
          <pc:sldMk cId="1702368030" sldId="324"/>
        </pc:sldMkLst>
        <pc:spChg chg="del mod ord">
          <ac:chgData name="Garrett Morris" userId="7a7598af41192079" providerId="LiveId" clId="{C29C6FCC-FD09-40F9-8653-1803BF734512}" dt="2023-08-21T22:14:31.268" v="1772" actId="700"/>
          <ac:spMkLst>
            <pc:docMk/>
            <pc:sldMk cId="1702368030" sldId="324"/>
            <ac:spMk id="2" creationId="{B86CFC79-E34C-E319-B8CF-9A14D6AAE315}"/>
          </ac:spMkLst>
        </pc:spChg>
        <pc:spChg chg="del">
          <ac:chgData name="Garrett Morris" userId="7a7598af41192079" providerId="LiveId" clId="{C29C6FCC-FD09-40F9-8653-1803BF734512}" dt="2023-08-21T22:14:31.268" v="1772" actId="700"/>
          <ac:spMkLst>
            <pc:docMk/>
            <pc:sldMk cId="1702368030" sldId="324"/>
            <ac:spMk id="3" creationId="{253898EF-F88D-9A37-2F34-BE73E66EFFD2}"/>
          </ac:spMkLst>
        </pc:spChg>
        <pc:spChg chg="mod ord">
          <ac:chgData name="Garrett Morris" userId="7a7598af41192079" providerId="LiveId" clId="{C29C6FCC-FD09-40F9-8653-1803BF734512}" dt="2023-08-21T22:14:31.268" v="1772" actId="700"/>
          <ac:spMkLst>
            <pc:docMk/>
            <pc:sldMk cId="1702368030" sldId="324"/>
            <ac:spMk id="4" creationId="{32A06940-728C-95D6-9224-1E4DD5F34AE2}"/>
          </ac:spMkLst>
        </pc:spChg>
        <pc:spChg chg="add mod ord">
          <ac:chgData name="Garrett Morris" userId="7a7598af41192079" providerId="LiveId" clId="{C29C6FCC-FD09-40F9-8653-1803BF734512}" dt="2023-08-21T22:14:49.217" v="1807" actId="20577"/>
          <ac:spMkLst>
            <pc:docMk/>
            <pc:sldMk cId="1702368030" sldId="324"/>
            <ac:spMk id="5" creationId="{68106EBA-5B07-3D83-8781-56D9F839F85E}"/>
          </ac:spMkLst>
        </pc:spChg>
      </pc:sldChg>
      <pc:sldChg chg="modSp new mod modAnim">
        <pc:chgData name="Garrett Morris" userId="7a7598af41192079" providerId="LiveId" clId="{C29C6FCC-FD09-40F9-8653-1803BF734512}" dt="2023-08-21T22:17:16.370" v="2284"/>
        <pc:sldMkLst>
          <pc:docMk/>
          <pc:sldMk cId="1794778500" sldId="324"/>
        </pc:sldMkLst>
        <pc:spChg chg="mod">
          <ac:chgData name="Garrett Morris" userId="7a7598af41192079" providerId="LiveId" clId="{C29C6FCC-FD09-40F9-8653-1803BF734512}" dt="2023-08-21T22:15:13.818" v="1836" actId="20577"/>
          <ac:spMkLst>
            <pc:docMk/>
            <pc:sldMk cId="1794778500" sldId="324"/>
            <ac:spMk id="2" creationId="{43D0BAC9-3A08-5D30-A6FC-DBCC4178BE33}"/>
          </ac:spMkLst>
        </pc:spChg>
        <pc:spChg chg="mod">
          <ac:chgData name="Garrett Morris" userId="7a7598af41192079" providerId="LiveId" clId="{C29C6FCC-FD09-40F9-8653-1803BF734512}" dt="2023-08-21T22:17:07.252" v="2283" actId="20577"/>
          <ac:spMkLst>
            <pc:docMk/>
            <pc:sldMk cId="1794778500" sldId="324"/>
            <ac:spMk id="3" creationId="{E6CB09ED-D8DA-23AC-760F-028E0336860C}"/>
          </ac:spMkLst>
        </pc:spChg>
      </pc:sldChg>
      <pc:sldChg chg="addSp modSp new mod">
        <pc:chgData name="Garrett Morris" userId="7a7598af41192079" providerId="LiveId" clId="{C29C6FCC-FD09-40F9-8653-1803BF734512}" dt="2023-08-21T23:28:03.739" v="3767" actId="1076"/>
        <pc:sldMkLst>
          <pc:docMk/>
          <pc:sldMk cId="3669018576" sldId="325"/>
        </pc:sldMkLst>
        <pc:spChg chg="mod">
          <ac:chgData name="Garrett Morris" userId="7a7598af41192079" providerId="LiveId" clId="{C29C6FCC-FD09-40F9-8653-1803BF734512}" dt="2023-08-21T23:14:24.014" v="3318" actId="20577"/>
          <ac:spMkLst>
            <pc:docMk/>
            <pc:sldMk cId="3669018576" sldId="325"/>
            <ac:spMk id="2" creationId="{21E19CE3-EDBF-940F-F392-997A1B52B544}"/>
          </ac:spMkLst>
        </pc:spChg>
        <pc:spChg chg="mod">
          <ac:chgData name="Garrett Morris" userId="7a7598af41192079" providerId="LiveId" clId="{C29C6FCC-FD09-40F9-8653-1803BF734512}" dt="2023-08-21T23:27:40.034" v="3764" actId="114"/>
          <ac:spMkLst>
            <pc:docMk/>
            <pc:sldMk cId="3669018576" sldId="325"/>
            <ac:spMk id="3" creationId="{B5F6008C-F622-2235-29A7-785395B32C7F}"/>
          </ac:spMkLst>
        </pc:spChg>
        <pc:spChg chg="add mod">
          <ac:chgData name="Garrett Morris" userId="7a7598af41192079" providerId="LiveId" clId="{C29C6FCC-FD09-40F9-8653-1803BF734512}" dt="2023-08-21T23:28:03.739" v="3767" actId="1076"/>
          <ac:spMkLst>
            <pc:docMk/>
            <pc:sldMk cId="3669018576" sldId="325"/>
            <ac:spMk id="7" creationId="{B90B715F-F648-092C-E8EC-E290ED0D21FD}"/>
          </ac:spMkLst>
        </pc:spChg>
        <pc:picChg chg="add mod">
          <ac:chgData name="Garrett Morris" userId="7a7598af41192079" providerId="LiveId" clId="{C29C6FCC-FD09-40F9-8653-1803BF734512}" dt="2023-08-21T23:27:54.195" v="3766" actId="1076"/>
          <ac:picMkLst>
            <pc:docMk/>
            <pc:sldMk cId="3669018576" sldId="325"/>
            <ac:picMk id="6" creationId="{8D267971-0330-80B4-68D0-2FE00E215F11}"/>
          </ac:picMkLst>
        </pc:picChg>
      </pc:sldChg>
      <pc:sldChg chg="modSp new mod">
        <pc:chgData name="Garrett Morris" userId="7a7598af41192079" providerId="LiveId" clId="{C29C6FCC-FD09-40F9-8653-1803BF734512}" dt="2023-08-21T23:37:17.203" v="4204" actId="20577"/>
        <pc:sldMkLst>
          <pc:docMk/>
          <pc:sldMk cId="169497446" sldId="326"/>
        </pc:sldMkLst>
        <pc:spChg chg="mod">
          <ac:chgData name="Garrett Morris" userId="7a7598af41192079" providerId="LiveId" clId="{C29C6FCC-FD09-40F9-8653-1803BF734512}" dt="2023-08-21T23:29:49.699" v="3786" actId="20577"/>
          <ac:spMkLst>
            <pc:docMk/>
            <pc:sldMk cId="169497446" sldId="326"/>
            <ac:spMk id="2" creationId="{09010D9D-086C-84BB-1A1F-1C37FDAEDE8C}"/>
          </ac:spMkLst>
        </pc:spChg>
        <pc:spChg chg="mod">
          <ac:chgData name="Garrett Morris" userId="7a7598af41192079" providerId="LiveId" clId="{C29C6FCC-FD09-40F9-8653-1803BF734512}" dt="2023-08-21T23:37:17.203" v="4204" actId="20577"/>
          <ac:spMkLst>
            <pc:docMk/>
            <pc:sldMk cId="169497446" sldId="326"/>
            <ac:spMk id="3" creationId="{C9BD5D0B-6667-760C-D96A-3B48334EB1BC}"/>
          </ac:spMkLst>
        </pc:spChg>
      </pc:sldChg>
      <pc:sldChg chg="modSp">
        <pc:chgData name="Garrett Morris" userId="7a7598af41192079" providerId="LiveId" clId="{C29C6FCC-FD09-40F9-8653-1803BF734512}" dt="2023-08-22T15:23:29.605" v="4387" actId="20577"/>
        <pc:sldMkLst>
          <pc:docMk/>
          <pc:sldMk cId="4189719506" sldId="332"/>
        </pc:sldMkLst>
        <pc:spChg chg="mod">
          <ac:chgData name="Garrett Morris" userId="7a7598af41192079" providerId="LiveId" clId="{C29C6FCC-FD09-40F9-8653-1803BF734512}" dt="2023-08-22T15:23:29.605" v="4387" actId="20577"/>
          <ac:spMkLst>
            <pc:docMk/>
            <pc:sldMk cId="4189719506" sldId="332"/>
            <ac:spMk id="7" creationId="{A4BD7548-1F2D-5823-38F0-706D824437BC}"/>
          </ac:spMkLst>
        </pc:spChg>
      </pc:sldChg>
      <pc:sldMasterChg chg="addSldLayout delSldLayout modSldLayout sldLayoutOrd">
        <pc:chgData name="Garrett Morris" userId="7a7598af41192079" providerId="LiveId" clId="{C29C6FCC-FD09-40F9-8653-1803BF734512}" dt="2023-08-21T21:49:36.823" v="92" actId="2696"/>
        <pc:sldMasterMkLst>
          <pc:docMk/>
          <pc:sldMasterMk cId="4128948944" sldId="2147483673"/>
        </pc:sldMasterMkLst>
        <pc:sldLayoutChg chg="modSp mod">
          <pc:chgData name="Garrett Morris" userId="7a7598af41192079" providerId="LiveId" clId="{C29C6FCC-FD09-40F9-8653-1803BF734512}" dt="2023-08-15T16:11:54" v="46" actId="20577"/>
          <pc:sldLayoutMkLst>
            <pc:docMk/>
            <pc:sldMasterMk cId="4128948944" sldId="2147483673"/>
            <pc:sldLayoutMk cId="3764876090" sldId="2147483674"/>
          </pc:sldLayoutMkLst>
          <pc:spChg chg="mod">
            <ac:chgData name="Garrett Morris" userId="7a7598af41192079" providerId="LiveId" clId="{C29C6FCC-FD09-40F9-8653-1803BF734512}" dt="2023-08-15T16:11:54" v="46" actId="20577"/>
            <ac:spMkLst>
              <pc:docMk/>
              <pc:sldMasterMk cId="4128948944" sldId="2147483673"/>
              <pc:sldLayoutMk cId="3764876090" sldId="2147483674"/>
              <ac:spMk id="13" creationId="{0ACC0097-68A5-2318-437C-507E2B8AE70A}"/>
            </ac:spMkLst>
          </pc:spChg>
        </pc:sldLayoutChg>
        <pc:sldLayoutChg chg="del">
          <pc:chgData name="Garrett Morris" userId="7a7598af41192079" providerId="LiveId" clId="{C29C6FCC-FD09-40F9-8653-1803BF734512}" dt="2023-08-21T21:49:36.823" v="92" actId="2696"/>
          <pc:sldLayoutMkLst>
            <pc:docMk/>
            <pc:sldMasterMk cId="4128948944" sldId="2147483673"/>
            <pc:sldLayoutMk cId="283448249" sldId="2147483685"/>
          </pc:sldLayoutMkLst>
        </pc:sldLayoutChg>
        <pc:sldLayoutChg chg="del">
          <pc:chgData name="Garrett Morris" userId="7a7598af41192079" providerId="LiveId" clId="{C29C6FCC-FD09-40F9-8653-1803BF734512}" dt="2023-08-21T21:49:34.177" v="91" actId="2696"/>
          <pc:sldLayoutMkLst>
            <pc:docMk/>
            <pc:sldMasterMk cId="4128948944" sldId="2147483673"/>
            <pc:sldLayoutMk cId="3790390304" sldId="2147483686"/>
          </pc:sldLayoutMkLst>
        </pc:sldLayoutChg>
        <pc:sldLayoutChg chg="delSp add mod ord modTransition">
          <pc:chgData name="Garrett Morris" userId="7a7598af41192079" providerId="LiveId" clId="{C29C6FCC-FD09-40F9-8653-1803BF734512}" dt="2023-08-15T16:11:21.001" v="19" actId="6014"/>
          <pc:sldLayoutMkLst>
            <pc:docMk/>
            <pc:sldMasterMk cId="4128948944" sldId="2147483673"/>
            <pc:sldLayoutMk cId="535007344" sldId="2147483687"/>
          </pc:sldLayoutMkLst>
          <pc:spChg chg="del">
            <ac:chgData name="Garrett Morris" userId="7a7598af41192079" providerId="LiveId" clId="{C29C6FCC-FD09-40F9-8653-1803BF734512}" dt="2023-08-15T16:10:53.865" v="18" actId="478"/>
            <ac:spMkLst>
              <pc:docMk/>
              <pc:sldMasterMk cId="4128948944" sldId="2147483673"/>
              <pc:sldLayoutMk cId="535007344" sldId="2147483687"/>
              <ac:spMk id="2" creationId="{00000000-0000-0000-0000-000000000000}"/>
            </ac:spMkLst>
          </pc:spChg>
          <pc:spChg chg="del">
            <ac:chgData name="Garrett Morris" userId="7a7598af41192079" providerId="LiveId" clId="{C29C6FCC-FD09-40F9-8653-1803BF734512}" dt="2023-08-15T16:10:50.585" v="17" actId="478"/>
            <ac:spMkLst>
              <pc:docMk/>
              <pc:sldMasterMk cId="4128948944" sldId="2147483673"/>
              <pc:sldLayoutMk cId="535007344" sldId="2147483687"/>
              <ac:spMk id="13" creationId="{0ACC0097-68A5-2318-437C-507E2B8AE70A}"/>
            </ac:spMkLst>
          </pc:spChg>
        </pc:sldLayoutChg>
      </pc:sldMasterChg>
    </pc:docChg>
  </pc:docChgLst>
  <pc:docChgLst>
    <pc:chgData name="Garrett Morris" userId="7a7598af41192079" providerId="LiveId" clId="{ACCF1659-337B-4A25-8957-3DBCF52E0A93}"/>
    <pc:docChg chg="undo custSel addSld delSld modSld sldOrd addSection delSection modSection">
      <pc:chgData name="Garrett Morris" userId="7a7598af41192079" providerId="LiveId" clId="{ACCF1659-337B-4A25-8957-3DBCF52E0A93}" dt="2022-08-23T20:01:33.503" v="4957"/>
      <pc:docMkLst>
        <pc:docMk/>
      </pc:docMkLst>
      <pc:sldChg chg="ord">
        <pc:chgData name="Garrett Morris" userId="7a7598af41192079" providerId="LiveId" clId="{ACCF1659-337B-4A25-8957-3DBCF52E0A93}" dt="2022-08-23T20:01:33.503" v="4957"/>
        <pc:sldMkLst>
          <pc:docMk/>
          <pc:sldMk cId="3945724216" sldId="258"/>
        </pc:sldMkLst>
      </pc:sldChg>
      <pc:sldChg chg="del">
        <pc:chgData name="Garrett Morris" userId="7a7598af41192079" providerId="LiveId" clId="{ACCF1659-337B-4A25-8957-3DBCF52E0A93}" dt="2022-08-08T20:37:37.995" v="0" actId="47"/>
        <pc:sldMkLst>
          <pc:docMk/>
          <pc:sldMk cId="3972119929" sldId="260"/>
        </pc:sldMkLst>
      </pc:sldChg>
      <pc:sldChg chg="modSp mod">
        <pc:chgData name="Garrett Morris" userId="7a7598af41192079" providerId="LiveId" clId="{ACCF1659-337B-4A25-8957-3DBCF52E0A93}" dt="2022-08-23T20:00:15.899" v="4889" actId="6549"/>
        <pc:sldMkLst>
          <pc:docMk/>
          <pc:sldMk cId="3503123528" sldId="261"/>
        </pc:sldMkLst>
        <pc:spChg chg="mod">
          <ac:chgData name="Garrett Morris" userId="7a7598af41192079" providerId="LiveId" clId="{ACCF1659-337B-4A25-8957-3DBCF52E0A93}" dt="2022-08-23T20:00:15.899" v="4889" actId="6549"/>
          <ac:spMkLst>
            <pc:docMk/>
            <pc:sldMk cId="3503123528" sldId="261"/>
            <ac:spMk id="3" creationId="{8FAF1FAC-FA39-4D0B-ACE0-9AFF5615993C}"/>
          </ac:spMkLst>
        </pc:spChg>
      </pc:sldChg>
      <pc:sldChg chg="modSp mod">
        <pc:chgData name="Garrett Morris" userId="7a7598af41192079" providerId="LiveId" clId="{ACCF1659-337B-4A25-8957-3DBCF52E0A93}" dt="2022-08-17T19:59:10.434" v="251" actId="14100"/>
        <pc:sldMkLst>
          <pc:docMk/>
          <pc:sldMk cId="1152788045" sldId="262"/>
        </pc:sldMkLst>
        <pc:spChg chg="mod">
          <ac:chgData name="Garrett Morris" userId="7a7598af41192079" providerId="LiveId" clId="{ACCF1659-337B-4A25-8957-3DBCF52E0A93}" dt="2022-08-17T19:59:10.434" v="251" actId="14100"/>
          <ac:spMkLst>
            <pc:docMk/>
            <pc:sldMk cId="1152788045" sldId="262"/>
            <ac:spMk id="3" creationId="{CAA4A545-366A-4660-8A9E-6DE0000A9447}"/>
          </ac:spMkLst>
        </pc:spChg>
      </pc:sldChg>
      <pc:sldChg chg="del">
        <pc:chgData name="Garrett Morris" userId="7a7598af41192079" providerId="LiveId" clId="{ACCF1659-337B-4A25-8957-3DBCF52E0A93}" dt="2022-08-17T21:05:41.101" v="3623" actId="47"/>
        <pc:sldMkLst>
          <pc:docMk/>
          <pc:sldMk cId="3904894599" sldId="265"/>
        </pc:sldMkLst>
      </pc:sldChg>
      <pc:sldChg chg="del">
        <pc:chgData name="Garrett Morris" userId="7a7598af41192079" providerId="LiveId" clId="{ACCF1659-337B-4A25-8957-3DBCF52E0A93}" dt="2022-08-17T21:05:41.101" v="3623" actId="47"/>
        <pc:sldMkLst>
          <pc:docMk/>
          <pc:sldMk cId="3407370424" sldId="293"/>
        </pc:sldMkLst>
      </pc:sldChg>
      <pc:sldChg chg="modSp mod">
        <pc:chgData name="Garrett Morris" userId="7a7598af41192079" providerId="LiveId" clId="{ACCF1659-337B-4A25-8957-3DBCF52E0A93}" dt="2022-08-23T19:31:32.866" v="4730" actId="20577"/>
        <pc:sldMkLst>
          <pc:docMk/>
          <pc:sldMk cId="3441824254" sldId="295"/>
        </pc:sldMkLst>
        <pc:spChg chg="mod">
          <ac:chgData name="Garrett Morris" userId="7a7598af41192079" providerId="LiveId" clId="{ACCF1659-337B-4A25-8957-3DBCF52E0A93}" dt="2022-08-23T19:31:32.866" v="4730" actId="20577"/>
          <ac:spMkLst>
            <pc:docMk/>
            <pc:sldMk cId="3441824254" sldId="295"/>
            <ac:spMk id="3" creationId="{13950181-B1C4-431C-8EDD-666D4CE19875}"/>
          </ac:spMkLst>
        </pc:spChg>
      </pc:sldChg>
      <pc:sldChg chg="modSp mod">
        <pc:chgData name="Garrett Morris" userId="7a7598af41192079" providerId="LiveId" clId="{ACCF1659-337B-4A25-8957-3DBCF52E0A93}" dt="2022-08-08T20:38:16.648" v="5" actId="20577"/>
        <pc:sldMkLst>
          <pc:docMk/>
          <pc:sldMk cId="3956309012" sldId="296"/>
        </pc:sldMkLst>
        <pc:spChg chg="mod">
          <ac:chgData name="Garrett Morris" userId="7a7598af41192079" providerId="LiveId" clId="{ACCF1659-337B-4A25-8957-3DBCF52E0A93}" dt="2022-08-08T20:38:16.648" v="5" actId="20577"/>
          <ac:spMkLst>
            <pc:docMk/>
            <pc:sldMk cId="3956309012" sldId="296"/>
            <ac:spMk id="3" creationId="{D040D74C-2028-4F24-8B15-99FF7B5D23B5}"/>
          </ac:spMkLst>
        </pc:spChg>
      </pc:sldChg>
      <pc:sldChg chg="modSp del mod">
        <pc:chgData name="Garrett Morris" userId="7a7598af41192079" providerId="LiveId" clId="{ACCF1659-337B-4A25-8957-3DBCF52E0A93}" dt="2022-08-08T20:38:27.760" v="6" actId="47"/>
        <pc:sldMkLst>
          <pc:docMk/>
          <pc:sldMk cId="1809737520" sldId="298"/>
        </pc:sldMkLst>
        <pc:spChg chg="mod">
          <ac:chgData name="Garrett Morris" userId="7a7598af41192079" providerId="LiveId" clId="{ACCF1659-337B-4A25-8957-3DBCF52E0A93}" dt="2022-08-08T20:38:11.728" v="1" actId="21"/>
          <ac:spMkLst>
            <pc:docMk/>
            <pc:sldMk cId="1809737520" sldId="298"/>
            <ac:spMk id="3" creationId="{D040D74C-2028-4F24-8B15-99FF7B5D23B5}"/>
          </ac:spMkLst>
        </pc:spChg>
      </pc:sldChg>
      <pc:sldChg chg="modSp mod">
        <pc:chgData name="Garrett Morris" userId="7a7598af41192079" providerId="LiveId" clId="{ACCF1659-337B-4A25-8957-3DBCF52E0A93}" dt="2022-08-23T19:59:35.755" v="4834" actId="114"/>
        <pc:sldMkLst>
          <pc:docMk/>
          <pc:sldMk cId="2181747584" sldId="299"/>
        </pc:sldMkLst>
        <pc:spChg chg="mod">
          <ac:chgData name="Garrett Morris" userId="7a7598af41192079" providerId="LiveId" clId="{ACCF1659-337B-4A25-8957-3DBCF52E0A93}" dt="2022-08-08T20:39:20.916" v="82" actId="20577"/>
          <ac:spMkLst>
            <pc:docMk/>
            <pc:sldMk cId="2181747584" sldId="299"/>
            <ac:spMk id="2" creationId="{5A7536C9-5C0C-4343-A082-72D382553FDE}"/>
          </ac:spMkLst>
        </pc:spChg>
        <pc:spChg chg="mod">
          <ac:chgData name="Garrett Morris" userId="7a7598af41192079" providerId="LiveId" clId="{ACCF1659-337B-4A25-8957-3DBCF52E0A93}" dt="2022-08-23T19:59:35.755" v="4834" actId="114"/>
          <ac:spMkLst>
            <pc:docMk/>
            <pc:sldMk cId="2181747584" sldId="299"/>
            <ac:spMk id="3" creationId="{B25F53D4-0746-4E23-8F41-22228F36EB0C}"/>
          </ac:spMkLst>
        </pc:spChg>
      </pc:sldChg>
      <pc:sldChg chg="modSp mod">
        <pc:chgData name="Garrett Morris" userId="7a7598af41192079" providerId="LiveId" clId="{ACCF1659-337B-4A25-8957-3DBCF52E0A93}" dt="2022-08-23T19:32:45.231" v="4742" actId="20577"/>
        <pc:sldMkLst>
          <pc:docMk/>
          <pc:sldMk cId="2451473723" sldId="300"/>
        </pc:sldMkLst>
        <pc:spChg chg="mod">
          <ac:chgData name="Garrett Morris" userId="7a7598af41192079" providerId="LiveId" clId="{ACCF1659-337B-4A25-8957-3DBCF52E0A93}" dt="2022-08-17T21:03:44.576" v="3261" actId="20577"/>
          <ac:spMkLst>
            <pc:docMk/>
            <pc:sldMk cId="2451473723" sldId="300"/>
            <ac:spMk id="2" creationId="{E8A4BEB6-2ECC-4C60-806B-E18E42AD6510}"/>
          </ac:spMkLst>
        </pc:spChg>
        <pc:spChg chg="mod">
          <ac:chgData name="Garrett Morris" userId="7a7598af41192079" providerId="LiveId" clId="{ACCF1659-337B-4A25-8957-3DBCF52E0A93}" dt="2022-08-23T19:32:45.231" v="4742" actId="20577"/>
          <ac:spMkLst>
            <pc:docMk/>
            <pc:sldMk cId="2451473723" sldId="300"/>
            <ac:spMk id="3" creationId="{FC15EE0F-FD81-42C2-B660-75F4E99B6073}"/>
          </ac:spMkLst>
        </pc:spChg>
      </pc:sldChg>
      <pc:sldChg chg="modSp mod">
        <pc:chgData name="Garrett Morris" userId="7a7598af41192079" providerId="LiveId" clId="{ACCF1659-337B-4A25-8957-3DBCF52E0A93}" dt="2022-08-17T21:55:32.723" v="4077" actId="20577"/>
        <pc:sldMkLst>
          <pc:docMk/>
          <pc:sldMk cId="1122718787" sldId="302"/>
        </pc:sldMkLst>
        <pc:spChg chg="mod">
          <ac:chgData name="Garrett Morris" userId="7a7598af41192079" providerId="LiveId" clId="{ACCF1659-337B-4A25-8957-3DBCF52E0A93}" dt="2022-08-17T21:55:32.723" v="4077" actId="20577"/>
          <ac:spMkLst>
            <pc:docMk/>
            <pc:sldMk cId="1122718787" sldId="302"/>
            <ac:spMk id="3" creationId="{2B0F9149-A2D2-4AAE-BF95-DE0F9F789920}"/>
          </ac:spMkLst>
        </pc:spChg>
      </pc:sldChg>
      <pc:sldChg chg="ord">
        <pc:chgData name="Garrett Morris" userId="7a7598af41192079" providerId="LiveId" clId="{ACCF1659-337B-4A25-8957-3DBCF52E0A93}" dt="2022-08-17T21:03:39.511" v="3254"/>
        <pc:sldMkLst>
          <pc:docMk/>
          <pc:sldMk cId="2198254401" sldId="303"/>
        </pc:sldMkLst>
      </pc:sldChg>
      <pc:sldChg chg="del">
        <pc:chgData name="Garrett Morris" userId="7a7598af41192079" providerId="LiveId" clId="{ACCF1659-337B-4A25-8957-3DBCF52E0A93}" dt="2022-08-17T21:05:41.101" v="3623" actId="47"/>
        <pc:sldMkLst>
          <pc:docMk/>
          <pc:sldMk cId="26680208" sldId="305"/>
        </pc:sldMkLst>
      </pc:sldChg>
      <pc:sldChg chg="del">
        <pc:chgData name="Garrett Morris" userId="7a7598af41192079" providerId="LiveId" clId="{ACCF1659-337B-4A25-8957-3DBCF52E0A93}" dt="2022-08-17T21:05:41.101" v="3623" actId="47"/>
        <pc:sldMkLst>
          <pc:docMk/>
          <pc:sldMk cId="436602102" sldId="306"/>
        </pc:sldMkLst>
      </pc:sldChg>
      <pc:sldChg chg="del">
        <pc:chgData name="Garrett Morris" userId="7a7598af41192079" providerId="LiveId" clId="{ACCF1659-337B-4A25-8957-3DBCF52E0A93}" dt="2022-08-17T21:05:41.101" v="3623" actId="47"/>
        <pc:sldMkLst>
          <pc:docMk/>
          <pc:sldMk cId="400106449" sldId="307"/>
        </pc:sldMkLst>
      </pc:sldChg>
      <pc:sldChg chg="del">
        <pc:chgData name="Garrett Morris" userId="7a7598af41192079" providerId="LiveId" clId="{ACCF1659-337B-4A25-8957-3DBCF52E0A93}" dt="2022-08-17T21:05:41.101" v="3623" actId="47"/>
        <pc:sldMkLst>
          <pc:docMk/>
          <pc:sldMk cId="2512293411" sldId="308"/>
        </pc:sldMkLst>
      </pc:sldChg>
      <pc:sldChg chg="del">
        <pc:chgData name="Garrett Morris" userId="7a7598af41192079" providerId="LiveId" clId="{ACCF1659-337B-4A25-8957-3DBCF52E0A93}" dt="2022-08-17T21:05:41.101" v="3623" actId="47"/>
        <pc:sldMkLst>
          <pc:docMk/>
          <pc:sldMk cId="3375227856" sldId="309"/>
        </pc:sldMkLst>
      </pc:sldChg>
      <pc:sldChg chg="modSp mod">
        <pc:chgData name="Garrett Morris" userId="7a7598af41192079" providerId="LiveId" clId="{ACCF1659-337B-4A25-8957-3DBCF52E0A93}" dt="2022-08-17T19:54:49.913" v="162" actId="20577"/>
        <pc:sldMkLst>
          <pc:docMk/>
          <pc:sldMk cId="2756919149" sldId="310"/>
        </pc:sldMkLst>
        <pc:graphicFrameChg chg="modGraphic">
          <ac:chgData name="Garrett Morris" userId="7a7598af41192079" providerId="LiveId" clId="{ACCF1659-337B-4A25-8957-3DBCF52E0A93}" dt="2022-08-17T19:54:49.913" v="162" actId="20577"/>
          <ac:graphicFrameMkLst>
            <pc:docMk/>
            <pc:sldMk cId="2756919149" sldId="310"/>
            <ac:graphicFrameMk id="5" creationId="{842C2FB8-2F7E-490A-AF99-B56B4B8B3244}"/>
          </ac:graphicFrameMkLst>
        </pc:graphicFrameChg>
      </pc:sldChg>
      <pc:sldChg chg="modSp mod">
        <pc:chgData name="Garrett Morris" userId="7a7598af41192079" providerId="LiveId" clId="{ACCF1659-337B-4A25-8957-3DBCF52E0A93}" dt="2022-08-17T20:30:20.268" v="1100" actId="20577"/>
        <pc:sldMkLst>
          <pc:docMk/>
          <pc:sldMk cId="3631214599" sldId="312"/>
        </pc:sldMkLst>
        <pc:spChg chg="mod">
          <ac:chgData name="Garrett Morris" userId="7a7598af41192079" providerId="LiveId" clId="{ACCF1659-337B-4A25-8957-3DBCF52E0A93}" dt="2022-08-17T20:30:20.268" v="1100" actId="20577"/>
          <ac:spMkLst>
            <pc:docMk/>
            <pc:sldMk cId="3631214599" sldId="312"/>
            <ac:spMk id="2" creationId="{9BC7F2D9-39C3-F91D-3E16-0C5CB050151E}"/>
          </ac:spMkLst>
        </pc:spChg>
      </pc:sldChg>
      <pc:sldChg chg="modSp mod">
        <pc:chgData name="Garrett Morris" userId="7a7598af41192079" providerId="LiveId" clId="{ACCF1659-337B-4A25-8957-3DBCF52E0A93}" dt="2022-08-17T20:49:28.169" v="2189" actId="20577"/>
        <pc:sldMkLst>
          <pc:docMk/>
          <pc:sldMk cId="2953353523" sldId="313"/>
        </pc:sldMkLst>
        <pc:spChg chg="mod">
          <ac:chgData name="Garrett Morris" userId="7a7598af41192079" providerId="LiveId" clId="{ACCF1659-337B-4A25-8957-3DBCF52E0A93}" dt="2022-08-17T20:49:28.169" v="2189" actId="20577"/>
          <ac:spMkLst>
            <pc:docMk/>
            <pc:sldMk cId="2953353523" sldId="313"/>
            <ac:spMk id="2" creationId="{43312D53-FD31-A03F-5948-8AA328B37FCC}"/>
          </ac:spMkLst>
        </pc:spChg>
        <pc:spChg chg="mod">
          <ac:chgData name="Garrett Morris" userId="7a7598af41192079" providerId="LiveId" clId="{ACCF1659-337B-4A25-8957-3DBCF52E0A93}" dt="2022-08-17T20:48:56.636" v="2075" actId="20577"/>
          <ac:spMkLst>
            <pc:docMk/>
            <pc:sldMk cId="2953353523" sldId="313"/>
            <ac:spMk id="3" creationId="{0A67CE49-C03C-3330-7CF0-3698813CD83E}"/>
          </ac:spMkLst>
        </pc:spChg>
      </pc:sldChg>
      <pc:sldChg chg="modSp mod">
        <pc:chgData name="Garrett Morris" userId="7a7598af41192079" providerId="LiveId" clId="{ACCF1659-337B-4A25-8957-3DBCF52E0A93}" dt="2022-08-17T21:03:15.656" v="3252" actId="20577"/>
        <pc:sldMkLst>
          <pc:docMk/>
          <pc:sldMk cId="3322795793" sldId="314"/>
        </pc:sldMkLst>
        <pc:spChg chg="mod">
          <ac:chgData name="Garrett Morris" userId="7a7598af41192079" providerId="LiveId" clId="{ACCF1659-337B-4A25-8957-3DBCF52E0A93}" dt="2022-08-17T21:03:15.656" v="3252" actId="20577"/>
          <ac:spMkLst>
            <pc:docMk/>
            <pc:sldMk cId="3322795793" sldId="314"/>
            <ac:spMk id="3" creationId="{420C9C05-9449-18D9-C216-F61676236CBF}"/>
          </ac:spMkLst>
        </pc:spChg>
      </pc:sldChg>
      <pc:sldChg chg="modSp new mod ord">
        <pc:chgData name="Garrett Morris" userId="7a7598af41192079" providerId="LiveId" clId="{ACCF1659-337B-4A25-8957-3DBCF52E0A93}" dt="2022-08-17T20:27:04.579" v="1052" actId="5793"/>
        <pc:sldMkLst>
          <pc:docMk/>
          <pc:sldMk cId="3885859679" sldId="315"/>
        </pc:sldMkLst>
        <pc:spChg chg="mod">
          <ac:chgData name="Garrett Morris" userId="7a7598af41192079" providerId="LiveId" clId="{ACCF1659-337B-4A25-8957-3DBCF52E0A93}" dt="2022-08-17T20:10:38.898" v="438" actId="20577"/>
          <ac:spMkLst>
            <pc:docMk/>
            <pc:sldMk cId="3885859679" sldId="315"/>
            <ac:spMk id="2" creationId="{83568CF2-0074-A7DC-511A-A102059A089F}"/>
          </ac:spMkLst>
        </pc:spChg>
        <pc:spChg chg="mod">
          <ac:chgData name="Garrett Morris" userId="7a7598af41192079" providerId="LiveId" clId="{ACCF1659-337B-4A25-8957-3DBCF52E0A93}" dt="2022-08-17T20:27:04.579" v="1052" actId="5793"/>
          <ac:spMkLst>
            <pc:docMk/>
            <pc:sldMk cId="3885859679" sldId="315"/>
            <ac:spMk id="3" creationId="{EE123BB0-3E56-C7FE-9CC1-BD3E06C2D4A4}"/>
          </ac:spMkLst>
        </pc:spChg>
      </pc:sldChg>
      <pc:sldChg chg="addSp delSp modSp new mod modClrScheme chgLayout">
        <pc:chgData name="Garrett Morris" userId="7a7598af41192079" providerId="LiveId" clId="{ACCF1659-337B-4A25-8957-3DBCF52E0A93}" dt="2022-08-17T21:54:44.534" v="4076" actId="20577"/>
        <pc:sldMkLst>
          <pc:docMk/>
          <pc:sldMk cId="243371193" sldId="316"/>
        </pc:sldMkLst>
        <pc:spChg chg="del mod ord">
          <ac:chgData name="Garrett Morris" userId="7a7598af41192079" providerId="LiveId" clId="{ACCF1659-337B-4A25-8957-3DBCF52E0A93}" dt="2022-08-17T20:15:25.911" v="764" actId="700"/>
          <ac:spMkLst>
            <pc:docMk/>
            <pc:sldMk cId="243371193" sldId="316"/>
            <ac:spMk id="2" creationId="{7FB812E3-009B-BD8A-4555-FCBC72E58F90}"/>
          </ac:spMkLst>
        </pc:spChg>
        <pc:spChg chg="del mod ord">
          <ac:chgData name="Garrett Morris" userId="7a7598af41192079" providerId="LiveId" clId="{ACCF1659-337B-4A25-8957-3DBCF52E0A93}" dt="2022-08-17T20:15:25.911" v="764" actId="700"/>
          <ac:spMkLst>
            <pc:docMk/>
            <pc:sldMk cId="243371193" sldId="316"/>
            <ac:spMk id="3" creationId="{D43D97C3-A4AB-CF3E-6DDA-6930A3FC89AE}"/>
          </ac:spMkLst>
        </pc:spChg>
        <pc:spChg chg="mod ord">
          <ac:chgData name="Garrett Morris" userId="7a7598af41192079" providerId="LiveId" clId="{ACCF1659-337B-4A25-8957-3DBCF52E0A93}" dt="2022-08-17T20:15:25.911" v="764" actId="700"/>
          <ac:spMkLst>
            <pc:docMk/>
            <pc:sldMk cId="243371193" sldId="316"/>
            <ac:spMk id="4" creationId="{3820340A-E27E-B425-1922-66BBC7273771}"/>
          </ac:spMkLst>
        </pc:spChg>
        <pc:spChg chg="add mod ord">
          <ac:chgData name="Garrett Morris" userId="7a7598af41192079" providerId="LiveId" clId="{ACCF1659-337B-4A25-8957-3DBCF52E0A93}" dt="2022-08-17T20:15:28.762" v="779" actId="20577"/>
          <ac:spMkLst>
            <pc:docMk/>
            <pc:sldMk cId="243371193" sldId="316"/>
            <ac:spMk id="5" creationId="{75E32A49-AF0D-A027-290E-3BC9678A4ACB}"/>
          </ac:spMkLst>
        </pc:spChg>
        <pc:spChg chg="add mod ord">
          <ac:chgData name="Garrett Morris" userId="7a7598af41192079" providerId="LiveId" clId="{ACCF1659-337B-4A25-8957-3DBCF52E0A93}" dt="2022-08-17T21:54:44.534" v="4076" actId="20577"/>
          <ac:spMkLst>
            <pc:docMk/>
            <pc:sldMk cId="243371193" sldId="316"/>
            <ac:spMk id="6" creationId="{233D79B6-23BF-5CE0-90C9-2B82B0B3978B}"/>
          </ac:spMkLst>
        </pc:spChg>
      </pc:sldChg>
      <pc:sldChg chg="modSp new mod">
        <pc:chgData name="Garrett Morris" userId="7a7598af41192079" providerId="LiveId" clId="{ACCF1659-337B-4A25-8957-3DBCF52E0A93}" dt="2022-08-23T20:01:12.523" v="4955" actId="20577"/>
        <pc:sldMkLst>
          <pc:docMk/>
          <pc:sldMk cId="1639907813" sldId="317"/>
        </pc:sldMkLst>
        <pc:spChg chg="mod">
          <ac:chgData name="Garrett Morris" userId="7a7598af41192079" providerId="LiveId" clId="{ACCF1659-337B-4A25-8957-3DBCF52E0A93}" dt="2022-08-17T20:29:12.294" v="1085" actId="20577"/>
          <ac:spMkLst>
            <pc:docMk/>
            <pc:sldMk cId="1639907813" sldId="317"/>
            <ac:spMk id="2" creationId="{AFDD3AA2-DBFE-6D67-5849-AB8514D3C4A9}"/>
          </ac:spMkLst>
        </pc:spChg>
        <pc:spChg chg="mod">
          <ac:chgData name="Garrett Morris" userId="7a7598af41192079" providerId="LiveId" clId="{ACCF1659-337B-4A25-8957-3DBCF52E0A93}" dt="2022-08-23T20:01:12.523" v="4955" actId="20577"/>
          <ac:spMkLst>
            <pc:docMk/>
            <pc:sldMk cId="1639907813" sldId="317"/>
            <ac:spMk id="3" creationId="{9427EB8A-FE5D-B65D-C8D3-AA9699CA71E5}"/>
          </ac:spMkLst>
        </pc:spChg>
      </pc:sldChg>
    </pc:docChg>
  </pc:docChgLst>
  <pc:docChgLst>
    <pc:chgData name="Garrett Morris" userId="7a7598af41192079" providerId="LiveId" clId="{4B98A94F-65F5-974A-8FF5-80678CBB220C}"/>
    <pc:docChg chg="undo custSel modSld">
      <pc:chgData name="Garrett Morris" userId="7a7598af41192079" providerId="LiveId" clId="{4B98A94F-65F5-974A-8FF5-80678CBB220C}" dt="2021-08-24T18:15:40.442" v="1" actId="14100"/>
      <pc:docMkLst>
        <pc:docMk/>
      </pc:docMkLst>
      <pc:sldChg chg="modSp">
        <pc:chgData name="Garrett Morris" userId="7a7598af41192079" providerId="LiveId" clId="{4B98A94F-65F5-974A-8FF5-80678CBB220C}" dt="2021-08-24T18:15:40.442" v="1" actId="14100"/>
        <pc:sldMkLst>
          <pc:docMk/>
          <pc:sldMk cId="2551353217" sldId="304"/>
        </pc:sldMkLst>
        <pc:spChg chg="mod">
          <ac:chgData name="Garrett Morris" userId="7a7598af41192079" providerId="LiveId" clId="{4B98A94F-65F5-974A-8FF5-80678CBB220C}" dt="2021-08-24T18:15:40.442" v="1" actId="14100"/>
          <ac:spMkLst>
            <pc:docMk/>
            <pc:sldMk cId="2551353217" sldId="304"/>
            <ac:spMk id="3" creationId="{65708F76-5F1D-4294-8948-5E142B53539D}"/>
          </ac:spMkLst>
        </pc:spChg>
      </pc:sldChg>
    </pc:docChg>
  </pc:docChgLst>
  <pc:docChgLst>
    <pc:chgData name="Garrett Morris" userId="7a7598af41192079" providerId="LiveId" clId="{37556A7A-8BF0-42CC-BCA7-16805A737A6E}"/>
    <pc:docChg chg="undo redo custSel addSld delSld modSld sldOrd modMainMaster modShowInfo">
      <pc:chgData name="Garrett Morris" userId="7a7598af41192079" providerId="LiveId" clId="{37556A7A-8BF0-42CC-BCA7-16805A737A6E}" dt="2020-08-17T23:44:17.197" v="10410" actId="2744"/>
      <pc:docMkLst>
        <pc:docMk/>
      </pc:docMkLst>
      <pc:sldChg chg="modSp mod modClrScheme chgLayout">
        <pc:chgData name="Garrett Morris" userId="7a7598af41192079" providerId="LiveId" clId="{37556A7A-8BF0-42CC-BCA7-16805A737A6E}" dt="2020-08-17T22:22:16.602" v="6505" actId="20577"/>
        <pc:sldMkLst>
          <pc:docMk/>
          <pc:sldMk cId="865975405" sldId="256"/>
        </pc:sldMkLst>
        <pc:spChg chg="mod ord">
          <ac:chgData name="Garrett Morris" userId="7a7598af41192079" providerId="LiveId" clId="{37556A7A-8BF0-42CC-BCA7-16805A737A6E}" dt="2020-08-14T18:46:22.977" v="6" actId="700"/>
          <ac:spMkLst>
            <pc:docMk/>
            <pc:sldMk cId="865975405" sldId="256"/>
            <ac:spMk id="2" creationId="{CF94A24A-3E43-438D-AF5C-7D59B2236801}"/>
          </ac:spMkLst>
        </pc:spChg>
        <pc:spChg chg="mod ord">
          <ac:chgData name="Garrett Morris" userId="7a7598af41192079" providerId="LiveId" clId="{37556A7A-8BF0-42CC-BCA7-16805A737A6E}" dt="2020-08-17T22:22:16.602" v="6505" actId="20577"/>
          <ac:spMkLst>
            <pc:docMk/>
            <pc:sldMk cId="865975405" sldId="256"/>
            <ac:spMk id="3" creationId="{ED9D46C0-EADB-4177-9311-571083EB54DF}"/>
          </ac:spMkLst>
        </pc:spChg>
      </pc:sldChg>
      <pc:sldChg chg="addSp delSp modSp new mod modClrScheme chgLayout">
        <pc:chgData name="Garrett Morris" userId="7a7598af41192079" providerId="LiveId" clId="{37556A7A-8BF0-42CC-BCA7-16805A737A6E}" dt="2020-08-14T18:46:56.093" v="53" actId="20577"/>
        <pc:sldMkLst>
          <pc:docMk/>
          <pc:sldMk cId="3206564277" sldId="257"/>
        </pc:sldMkLst>
        <pc:spChg chg="del mod ord">
          <ac:chgData name="Garrett Morris" userId="7a7598af41192079" providerId="LiveId" clId="{37556A7A-8BF0-42CC-BCA7-16805A737A6E}" dt="2020-08-14T18:45:39.079" v="1" actId="700"/>
          <ac:spMkLst>
            <pc:docMk/>
            <pc:sldMk cId="3206564277" sldId="257"/>
            <ac:spMk id="2" creationId="{D3181706-02F4-4407-868E-2853CDEB9324}"/>
          </ac:spMkLst>
        </pc:spChg>
        <pc:spChg chg="del mod ord">
          <ac:chgData name="Garrett Morris" userId="7a7598af41192079" providerId="LiveId" clId="{37556A7A-8BF0-42CC-BCA7-16805A737A6E}" dt="2020-08-14T18:45:39.079" v="1" actId="700"/>
          <ac:spMkLst>
            <pc:docMk/>
            <pc:sldMk cId="3206564277" sldId="257"/>
            <ac:spMk id="3" creationId="{C23A4EC3-8ECE-426A-BBC2-D0102B00DC2A}"/>
          </ac:spMkLst>
        </pc:spChg>
        <pc:spChg chg="mod ord">
          <ac:chgData name="Garrett Morris" userId="7a7598af41192079" providerId="LiveId" clId="{37556A7A-8BF0-42CC-BCA7-16805A737A6E}" dt="2020-08-14T18:45:39.079" v="1" actId="700"/>
          <ac:spMkLst>
            <pc:docMk/>
            <pc:sldMk cId="3206564277" sldId="257"/>
            <ac:spMk id="4" creationId="{BCAA1534-4B75-455E-BE61-619BE8F98E56}"/>
          </ac:spMkLst>
        </pc:spChg>
        <pc:spChg chg="add mod ord">
          <ac:chgData name="Garrett Morris" userId="7a7598af41192079" providerId="LiveId" clId="{37556A7A-8BF0-42CC-BCA7-16805A737A6E}" dt="2020-08-14T18:46:47.869" v="20" actId="20577"/>
          <ac:spMkLst>
            <pc:docMk/>
            <pc:sldMk cId="3206564277" sldId="257"/>
            <ac:spMk id="5" creationId="{4CB93896-521C-408F-A0F1-4ED82E5AC9C4}"/>
          </ac:spMkLst>
        </pc:spChg>
        <pc:spChg chg="add mod ord">
          <ac:chgData name="Garrett Morris" userId="7a7598af41192079" providerId="LiveId" clId="{37556A7A-8BF0-42CC-BCA7-16805A737A6E}" dt="2020-08-14T18:46:56.093" v="53" actId="20577"/>
          <ac:spMkLst>
            <pc:docMk/>
            <pc:sldMk cId="3206564277" sldId="257"/>
            <ac:spMk id="6" creationId="{0D96B44A-DBE6-46FC-B7E2-7D508789A3AE}"/>
          </ac:spMkLst>
        </pc:spChg>
      </pc:sldChg>
      <pc:sldChg chg="addSp modSp new mod">
        <pc:chgData name="Garrett Morris" userId="7a7598af41192079" providerId="LiveId" clId="{37556A7A-8BF0-42CC-BCA7-16805A737A6E}" dt="2020-08-14T19:01:16.069" v="554" actId="20577"/>
        <pc:sldMkLst>
          <pc:docMk/>
          <pc:sldMk cId="3945724216" sldId="258"/>
        </pc:sldMkLst>
        <pc:spChg chg="mod">
          <ac:chgData name="Garrett Morris" userId="7a7598af41192079" providerId="LiveId" clId="{37556A7A-8BF0-42CC-BCA7-16805A737A6E}" dt="2020-08-14T19:01:16.069" v="554" actId="20577"/>
          <ac:spMkLst>
            <pc:docMk/>
            <pc:sldMk cId="3945724216" sldId="258"/>
            <ac:spMk id="2" creationId="{37C7E754-0E3A-4368-8751-A56E02968AF0}"/>
          </ac:spMkLst>
        </pc:spChg>
        <pc:spChg chg="mod">
          <ac:chgData name="Garrett Morris" userId="7a7598af41192079" providerId="LiveId" clId="{37556A7A-8BF0-42CC-BCA7-16805A737A6E}" dt="2020-08-14T18:53:36.972" v="251" actId="20577"/>
          <ac:spMkLst>
            <pc:docMk/>
            <pc:sldMk cId="3945724216" sldId="258"/>
            <ac:spMk id="3" creationId="{FF133F39-7345-47B4-9C2C-C6CCED54435C}"/>
          </ac:spMkLst>
        </pc:spChg>
        <pc:grpChg chg="add mod">
          <ac:chgData name="Garrett Morris" userId="7a7598af41192079" providerId="LiveId" clId="{37556A7A-8BF0-42CC-BCA7-16805A737A6E}" dt="2020-08-14T18:59:34.019" v="290" actId="1076"/>
          <ac:grpSpMkLst>
            <pc:docMk/>
            <pc:sldMk cId="3945724216" sldId="258"/>
            <ac:grpSpMk id="23" creationId="{CE4F179B-092C-40B6-A994-244EB6A81FC3}"/>
          </ac:grpSpMkLst>
        </pc:grpChg>
        <pc:picChg chg="add mod">
          <ac:chgData name="Garrett Morris" userId="7a7598af41192079" providerId="LiveId" clId="{37556A7A-8BF0-42CC-BCA7-16805A737A6E}" dt="2020-08-14T18:50:04.608" v="145" actId="1076"/>
          <ac:picMkLst>
            <pc:docMk/>
            <pc:sldMk cId="3945724216" sldId="258"/>
            <ac:picMk id="6" creationId="{9715DBF5-AF30-4F2B-8F49-3B1DBC27354B}"/>
          </ac:picMkLst>
        </pc:picChg>
        <pc:picChg chg="add mod">
          <ac:chgData name="Garrett Morris" userId="7a7598af41192079" providerId="LiveId" clId="{37556A7A-8BF0-42CC-BCA7-16805A737A6E}" dt="2020-08-14T18:51:29.943" v="216" actId="408"/>
          <ac:picMkLst>
            <pc:docMk/>
            <pc:sldMk cId="3945724216" sldId="258"/>
            <ac:picMk id="8" creationId="{98A51EB9-77D1-466B-9C48-61A1C2D3DD1F}"/>
          </ac:picMkLst>
        </pc:picChg>
        <pc:picChg chg="add mod">
          <ac:chgData name="Garrett Morris" userId="7a7598af41192079" providerId="LiveId" clId="{37556A7A-8BF0-42CC-BCA7-16805A737A6E}" dt="2020-08-14T18:51:29.943" v="216" actId="408"/>
          <ac:picMkLst>
            <pc:docMk/>
            <pc:sldMk cId="3945724216" sldId="258"/>
            <ac:picMk id="10" creationId="{FC03541C-BBE4-4772-AEC8-47E76EC42A04}"/>
          </ac:picMkLst>
        </pc:picChg>
        <pc:picChg chg="add mod">
          <ac:chgData name="Garrett Morris" userId="7a7598af41192079" providerId="LiveId" clId="{37556A7A-8BF0-42CC-BCA7-16805A737A6E}" dt="2020-08-14T18:51:19.996" v="215" actId="1038"/>
          <ac:picMkLst>
            <pc:docMk/>
            <pc:sldMk cId="3945724216" sldId="258"/>
            <ac:picMk id="12" creationId="{E43091BC-D455-4D6F-AFAE-2878F34B2142}"/>
          </ac:picMkLst>
        </pc:picChg>
        <pc:picChg chg="add mod">
          <ac:chgData name="Garrett Morris" userId="7a7598af41192079" providerId="LiveId" clId="{37556A7A-8BF0-42CC-BCA7-16805A737A6E}" dt="2020-08-14T18:59:26.064" v="288" actId="164"/>
          <ac:picMkLst>
            <pc:docMk/>
            <pc:sldMk cId="3945724216" sldId="258"/>
            <ac:picMk id="14" creationId="{590DD3AB-719B-465C-B01B-533ADA9A06D6}"/>
          </ac:picMkLst>
        </pc:picChg>
        <pc:picChg chg="add mod">
          <ac:chgData name="Garrett Morris" userId="7a7598af41192079" providerId="LiveId" clId="{37556A7A-8BF0-42CC-BCA7-16805A737A6E}" dt="2020-08-14T18:59:26.064" v="288" actId="164"/>
          <ac:picMkLst>
            <pc:docMk/>
            <pc:sldMk cId="3945724216" sldId="258"/>
            <ac:picMk id="16" creationId="{00BD772E-DD2A-45CA-A10D-47A5F6F1036A}"/>
          </ac:picMkLst>
        </pc:picChg>
        <pc:picChg chg="add mod">
          <ac:chgData name="Garrett Morris" userId="7a7598af41192079" providerId="LiveId" clId="{37556A7A-8BF0-42CC-BCA7-16805A737A6E}" dt="2020-08-14T18:59:26.064" v="288" actId="164"/>
          <ac:picMkLst>
            <pc:docMk/>
            <pc:sldMk cId="3945724216" sldId="258"/>
            <ac:picMk id="18" creationId="{7A9F9F04-EE6A-4023-8B32-BAFEB47F5751}"/>
          </ac:picMkLst>
        </pc:picChg>
        <pc:picChg chg="add mod">
          <ac:chgData name="Garrett Morris" userId="7a7598af41192079" providerId="LiveId" clId="{37556A7A-8BF0-42CC-BCA7-16805A737A6E}" dt="2020-08-14T18:59:26.064" v="288" actId="164"/>
          <ac:picMkLst>
            <pc:docMk/>
            <pc:sldMk cId="3945724216" sldId="258"/>
            <ac:picMk id="20" creationId="{E679CF6E-916B-4788-B14B-71C427419083}"/>
          </ac:picMkLst>
        </pc:picChg>
        <pc:picChg chg="add mod">
          <ac:chgData name="Garrett Morris" userId="7a7598af41192079" providerId="LiveId" clId="{37556A7A-8BF0-42CC-BCA7-16805A737A6E}" dt="2020-08-14T18:59:26.064" v="288" actId="164"/>
          <ac:picMkLst>
            <pc:docMk/>
            <pc:sldMk cId="3945724216" sldId="258"/>
            <ac:picMk id="22" creationId="{65E455BC-7322-4CDF-94CF-C5F1A28292FF}"/>
          </ac:picMkLst>
        </pc:picChg>
      </pc:sldChg>
      <pc:sldChg chg="modSp new mod">
        <pc:chgData name="Garrett Morris" userId="7a7598af41192079" providerId="LiveId" clId="{37556A7A-8BF0-42CC-BCA7-16805A737A6E}" dt="2020-08-17T20:58:39.208" v="2688" actId="20577"/>
        <pc:sldMkLst>
          <pc:docMk/>
          <pc:sldMk cId="2896918371" sldId="259"/>
        </pc:sldMkLst>
        <pc:spChg chg="mod">
          <ac:chgData name="Garrett Morris" userId="7a7598af41192079" providerId="LiveId" clId="{37556A7A-8BF0-42CC-BCA7-16805A737A6E}" dt="2020-08-17T20:51:57.786" v="1827" actId="20577"/>
          <ac:spMkLst>
            <pc:docMk/>
            <pc:sldMk cId="2896918371" sldId="259"/>
            <ac:spMk id="2" creationId="{F06568EF-328C-4390-B19B-F0860CA4925C}"/>
          </ac:spMkLst>
        </pc:spChg>
        <pc:spChg chg="mod">
          <ac:chgData name="Garrett Morris" userId="7a7598af41192079" providerId="LiveId" clId="{37556A7A-8BF0-42CC-BCA7-16805A737A6E}" dt="2020-08-17T20:58:39.208" v="2688" actId="20577"/>
          <ac:spMkLst>
            <pc:docMk/>
            <pc:sldMk cId="2896918371" sldId="259"/>
            <ac:spMk id="3" creationId="{5F724CB5-AD32-4CA3-8A51-0901E3B545B8}"/>
          </ac:spMkLst>
        </pc:spChg>
      </pc:sldChg>
      <pc:sldChg chg="addSp delSp modSp new mod">
        <pc:chgData name="Garrett Morris" userId="7a7598af41192079" providerId="LiveId" clId="{37556A7A-8BF0-42CC-BCA7-16805A737A6E}" dt="2020-08-14T20:07:40.063" v="1574" actId="14100"/>
        <pc:sldMkLst>
          <pc:docMk/>
          <pc:sldMk cId="3972119929" sldId="260"/>
        </pc:sldMkLst>
        <pc:spChg chg="mod">
          <ac:chgData name="Garrett Morris" userId="7a7598af41192079" providerId="LiveId" clId="{37556A7A-8BF0-42CC-BCA7-16805A737A6E}" dt="2020-08-14T19:01:09.720" v="547" actId="20577"/>
          <ac:spMkLst>
            <pc:docMk/>
            <pc:sldMk cId="3972119929" sldId="260"/>
            <ac:spMk id="2" creationId="{7762FB07-E284-4876-92B0-54DDDF4BDA1B}"/>
          </ac:spMkLst>
        </pc:spChg>
        <pc:spChg chg="add del mod">
          <ac:chgData name="Garrett Morris" userId="7a7598af41192079" providerId="LiveId" clId="{37556A7A-8BF0-42CC-BCA7-16805A737A6E}" dt="2020-08-14T20:07:40.063" v="1574" actId="14100"/>
          <ac:spMkLst>
            <pc:docMk/>
            <pc:sldMk cId="3972119929" sldId="260"/>
            <ac:spMk id="3" creationId="{D040D74C-2028-4F24-8B15-99FF7B5D23B5}"/>
          </ac:spMkLst>
        </pc:spChg>
        <pc:picChg chg="add del mod">
          <ac:chgData name="Garrett Morris" userId="7a7598af41192079" providerId="LiveId" clId="{37556A7A-8BF0-42CC-BCA7-16805A737A6E}" dt="2020-08-14T19:01:46.531" v="580"/>
          <ac:picMkLst>
            <pc:docMk/>
            <pc:sldMk cId="3972119929" sldId="260"/>
            <ac:picMk id="6" creationId="{ECD3F7DA-F270-4D48-BE4D-D09496ED0931}"/>
          </ac:picMkLst>
        </pc:picChg>
        <pc:picChg chg="add del mod modCrop">
          <ac:chgData name="Garrett Morris" userId="7a7598af41192079" providerId="LiveId" clId="{37556A7A-8BF0-42CC-BCA7-16805A737A6E}" dt="2020-08-14T19:04:17.217" v="654" actId="478"/>
          <ac:picMkLst>
            <pc:docMk/>
            <pc:sldMk cId="3972119929" sldId="260"/>
            <ac:picMk id="8" creationId="{23AFA93D-48A2-4880-BA99-DCBED2B23A66}"/>
          </ac:picMkLst>
        </pc:picChg>
        <pc:picChg chg="add del mod">
          <ac:chgData name="Garrett Morris" userId="7a7598af41192079" providerId="LiveId" clId="{37556A7A-8BF0-42CC-BCA7-16805A737A6E}" dt="2020-08-14T20:06:56.614" v="1565" actId="21"/>
          <ac:picMkLst>
            <pc:docMk/>
            <pc:sldMk cId="3972119929" sldId="260"/>
            <ac:picMk id="10" creationId="{1A4230DC-CAA7-44E9-BC8F-7EE4ED301E74}"/>
          </ac:picMkLst>
        </pc:picChg>
        <pc:picChg chg="add mod">
          <ac:chgData name="Garrett Morris" userId="7a7598af41192079" providerId="LiveId" clId="{37556A7A-8BF0-42CC-BCA7-16805A737A6E}" dt="2020-08-14T20:07:35.162" v="1573" actId="1076"/>
          <ac:picMkLst>
            <pc:docMk/>
            <pc:sldMk cId="3972119929" sldId="260"/>
            <ac:picMk id="12" creationId="{4D395F31-5C43-4643-9857-7F14D7745C79}"/>
          </ac:picMkLst>
        </pc:picChg>
      </pc:sldChg>
      <pc:sldChg chg="addSp delSp modSp new mod">
        <pc:chgData name="Garrett Morris" userId="7a7598af41192079" providerId="LiveId" clId="{37556A7A-8BF0-42CC-BCA7-16805A737A6E}" dt="2020-08-17T21:59:32.762" v="5406" actId="20577"/>
        <pc:sldMkLst>
          <pc:docMk/>
          <pc:sldMk cId="3503123528" sldId="261"/>
        </pc:sldMkLst>
        <pc:spChg chg="mod">
          <ac:chgData name="Garrett Morris" userId="7a7598af41192079" providerId="LiveId" clId="{37556A7A-8BF0-42CC-BCA7-16805A737A6E}" dt="2020-08-14T19:08:12.965" v="989" actId="20577"/>
          <ac:spMkLst>
            <pc:docMk/>
            <pc:sldMk cId="3503123528" sldId="261"/>
            <ac:spMk id="2" creationId="{06A54CD7-4E34-4E5F-B63C-19601B98CC16}"/>
          </ac:spMkLst>
        </pc:spChg>
        <pc:spChg chg="mod">
          <ac:chgData name="Garrett Morris" userId="7a7598af41192079" providerId="LiveId" clId="{37556A7A-8BF0-42CC-BCA7-16805A737A6E}" dt="2020-08-17T21:59:32.762" v="5406" actId="20577"/>
          <ac:spMkLst>
            <pc:docMk/>
            <pc:sldMk cId="3503123528" sldId="261"/>
            <ac:spMk id="3" creationId="{8FAF1FAC-FA39-4D0B-ACE0-9AFF5615993C}"/>
          </ac:spMkLst>
        </pc:spChg>
        <pc:spChg chg="add del">
          <ac:chgData name="Garrett Morris" userId="7a7598af41192079" providerId="LiveId" clId="{37556A7A-8BF0-42CC-BCA7-16805A737A6E}" dt="2020-08-14T19:08:58.030" v="991" actId="22"/>
          <ac:spMkLst>
            <pc:docMk/>
            <pc:sldMk cId="3503123528" sldId="261"/>
            <ac:spMk id="6" creationId="{89C32DDA-3C53-41A1-8216-9BA5FA9F0B79}"/>
          </ac:spMkLst>
        </pc:spChg>
        <pc:picChg chg="add del mod">
          <ac:chgData name="Garrett Morris" userId="7a7598af41192079" providerId="LiveId" clId="{37556A7A-8BF0-42CC-BCA7-16805A737A6E}" dt="2020-08-14T20:00:35.730" v="1460" actId="21"/>
          <ac:picMkLst>
            <pc:docMk/>
            <pc:sldMk cId="3503123528" sldId="261"/>
            <ac:picMk id="8" creationId="{2B1C2720-B00A-4FD3-BBEC-813CBBC7F5D5}"/>
          </ac:picMkLst>
        </pc:picChg>
        <pc:picChg chg="add mod">
          <ac:chgData name="Garrett Morris" userId="7a7598af41192079" providerId="LiveId" clId="{37556A7A-8BF0-42CC-BCA7-16805A737A6E}" dt="2020-08-14T19:09:33.042" v="1011" actId="1076"/>
          <ac:picMkLst>
            <pc:docMk/>
            <pc:sldMk cId="3503123528" sldId="261"/>
            <ac:picMk id="10" creationId="{B9EE59A3-BBE8-45EF-B041-253E1E279317}"/>
          </ac:picMkLst>
        </pc:picChg>
      </pc:sldChg>
      <pc:sldChg chg="addSp delSp modSp new mod">
        <pc:chgData name="Garrett Morris" userId="7a7598af41192079" providerId="LiveId" clId="{37556A7A-8BF0-42CC-BCA7-16805A737A6E}" dt="2020-08-17T23:31:34.689" v="9781"/>
        <pc:sldMkLst>
          <pc:docMk/>
          <pc:sldMk cId="1152788045" sldId="262"/>
        </pc:sldMkLst>
        <pc:spChg chg="mod">
          <ac:chgData name="Garrett Morris" userId="7a7598af41192079" providerId="LiveId" clId="{37556A7A-8BF0-42CC-BCA7-16805A737A6E}" dt="2020-08-14T20:06:46.660" v="1563" actId="20577"/>
          <ac:spMkLst>
            <pc:docMk/>
            <pc:sldMk cId="1152788045" sldId="262"/>
            <ac:spMk id="2" creationId="{9DF6BFD3-7EDD-42C2-8203-A6084C381A73}"/>
          </ac:spMkLst>
        </pc:spChg>
        <pc:spChg chg="mod">
          <ac:chgData name="Garrett Morris" userId="7a7598af41192079" providerId="LiveId" clId="{37556A7A-8BF0-42CC-BCA7-16805A737A6E}" dt="2020-08-17T23:31:14.051" v="9780" actId="139"/>
          <ac:spMkLst>
            <pc:docMk/>
            <pc:sldMk cId="1152788045" sldId="262"/>
            <ac:spMk id="3" creationId="{CAA4A545-366A-4660-8A9E-6DE0000A9447}"/>
          </ac:spMkLst>
        </pc:spChg>
        <pc:picChg chg="add mod">
          <ac:chgData name="Garrett Morris" userId="7a7598af41192079" providerId="LiveId" clId="{37556A7A-8BF0-42CC-BCA7-16805A737A6E}" dt="2020-08-17T23:31:34.689" v="9781"/>
          <ac:picMkLst>
            <pc:docMk/>
            <pc:sldMk cId="1152788045" sldId="262"/>
            <ac:picMk id="6" creationId="{31E30E36-F806-404C-AEEF-6C9A1A521694}"/>
          </ac:picMkLst>
        </pc:picChg>
        <pc:picChg chg="add del mod">
          <ac:chgData name="Garrett Morris" userId="7a7598af41192079" providerId="LiveId" clId="{37556A7A-8BF0-42CC-BCA7-16805A737A6E}" dt="2020-08-14T20:07:29.155" v="1571" actId="21"/>
          <ac:picMkLst>
            <pc:docMk/>
            <pc:sldMk cId="1152788045" sldId="262"/>
            <ac:picMk id="8" creationId="{FB907F32-5F2C-4A30-9DB8-E40B37D48F46}"/>
          </ac:picMkLst>
        </pc:picChg>
      </pc:sldChg>
      <pc:sldChg chg="addSp delSp modSp new mod">
        <pc:chgData name="Garrett Morris" userId="7a7598af41192079" providerId="LiveId" clId="{37556A7A-8BF0-42CC-BCA7-16805A737A6E}" dt="2020-08-17T22:19:55.596" v="6232" actId="20577"/>
        <pc:sldMkLst>
          <pc:docMk/>
          <pc:sldMk cId="3582565846" sldId="263"/>
        </pc:sldMkLst>
        <pc:spChg chg="mod">
          <ac:chgData name="Garrett Morris" userId="7a7598af41192079" providerId="LiveId" clId="{37556A7A-8BF0-42CC-BCA7-16805A737A6E}" dt="2020-08-14T20:22:22.176" v="1654" actId="20577"/>
          <ac:spMkLst>
            <pc:docMk/>
            <pc:sldMk cId="3582565846" sldId="263"/>
            <ac:spMk id="2" creationId="{AA5E4D46-1C2E-428F-8E6D-3ACEDC891BF5}"/>
          </ac:spMkLst>
        </pc:spChg>
        <pc:spChg chg="add del mod">
          <ac:chgData name="Garrett Morris" userId="7a7598af41192079" providerId="LiveId" clId="{37556A7A-8BF0-42CC-BCA7-16805A737A6E}" dt="2020-08-17T22:19:55.596" v="6232" actId="20577"/>
          <ac:spMkLst>
            <pc:docMk/>
            <pc:sldMk cId="3582565846" sldId="263"/>
            <ac:spMk id="3" creationId="{B5B8A90C-66BF-4543-9D6D-3A5681FB3664}"/>
          </ac:spMkLst>
        </pc:spChg>
        <pc:picChg chg="add del mod">
          <ac:chgData name="Garrett Morris" userId="7a7598af41192079" providerId="LiveId" clId="{37556A7A-8BF0-42CC-BCA7-16805A737A6E}" dt="2020-08-14T20:44:06.586" v="1697"/>
          <ac:picMkLst>
            <pc:docMk/>
            <pc:sldMk cId="3582565846" sldId="263"/>
            <ac:picMk id="6" creationId="{34DA2DE8-FE09-4420-9C73-5C1A15CBDA0F}"/>
          </ac:picMkLst>
        </pc:picChg>
        <pc:picChg chg="add mod modCrop">
          <ac:chgData name="Garrett Morris" userId="7a7598af41192079" providerId="LiveId" clId="{37556A7A-8BF0-42CC-BCA7-16805A737A6E}" dt="2020-08-14T20:45:08.967" v="1718" actId="1076"/>
          <ac:picMkLst>
            <pc:docMk/>
            <pc:sldMk cId="3582565846" sldId="263"/>
            <ac:picMk id="8" creationId="{623FCE3C-0E49-48F1-A794-55F5394D49A7}"/>
          </ac:picMkLst>
        </pc:picChg>
        <pc:picChg chg="add del">
          <ac:chgData name="Garrett Morris" userId="7a7598af41192079" providerId="LiveId" clId="{37556A7A-8BF0-42CC-BCA7-16805A737A6E}" dt="2020-08-14T20:45:03.557" v="1717" actId="478"/>
          <ac:picMkLst>
            <pc:docMk/>
            <pc:sldMk cId="3582565846" sldId="263"/>
            <ac:picMk id="10" creationId="{FEB71604-4EB5-4E1F-A456-A3B1349BDD95}"/>
          </ac:picMkLst>
        </pc:picChg>
      </pc:sldChg>
      <pc:sldChg chg="addSp delSp modSp new mod">
        <pc:chgData name="Garrett Morris" userId="7a7598af41192079" providerId="LiveId" clId="{37556A7A-8BF0-42CC-BCA7-16805A737A6E}" dt="2020-08-17T22:30:05.242" v="6665" actId="20577"/>
        <pc:sldMkLst>
          <pc:docMk/>
          <pc:sldMk cId="1498385545" sldId="264"/>
        </pc:sldMkLst>
        <pc:spChg chg="mod">
          <ac:chgData name="Garrett Morris" userId="7a7598af41192079" providerId="LiveId" clId="{37556A7A-8BF0-42CC-BCA7-16805A737A6E}" dt="2020-08-14T20:22:29.056" v="1687" actId="20577"/>
          <ac:spMkLst>
            <pc:docMk/>
            <pc:sldMk cId="1498385545" sldId="264"/>
            <ac:spMk id="2" creationId="{129FEA32-9D71-4A3D-B5DC-EDB4371F4D32}"/>
          </ac:spMkLst>
        </pc:spChg>
        <pc:spChg chg="add del mod">
          <ac:chgData name="Garrett Morris" userId="7a7598af41192079" providerId="LiveId" clId="{37556A7A-8BF0-42CC-BCA7-16805A737A6E}" dt="2020-08-17T22:30:05.242" v="6665" actId="20577"/>
          <ac:spMkLst>
            <pc:docMk/>
            <pc:sldMk cId="1498385545" sldId="264"/>
            <ac:spMk id="3" creationId="{FB490BDD-1C86-4BC7-9EA6-4A800B869B78}"/>
          </ac:spMkLst>
        </pc:spChg>
        <pc:picChg chg="add del mod">
          <ac:chgData name="Garrett Morris" userId="7a7598af41192079" providerId="LiveId" clId="{37556A7A-8BF0-42CC-BCA7-16805A737A6E}" dt="2020-08-14T20:44:03.765" v="1692"/>
          <ac:picMkLst>
            <pc:docMk/>
            <pc:sldMk cId="1498385545" sldId="264"/>
            <ac:picMk id="6" creationId="{8C8154BA-2E8A-49C9-B1E2-F0E361168EA8}"/>
          </ac:picMkLst>
        </pc:picChg>
        <pc:picChg chg="add del mod">
          <ac:chgData name="Garrett Morris" userId="7a7598af41192079" providerId="LiveId" clId="{37556A7A-8BF0-42CC-BCA7-16805A737A6E}" dt="2020-08-14T20:45:44.204" v="1723"/>
          <ac:picMkLst>
            <pc:docMk/>
            <pc:sldMk cId="1498385545" sldId="264"/>
            <ac:picMk id="8" creationId="{89232A5D-AF5D-49DF-AF52-C0C3BAA91CDE}"/>
          </ac:picMkLst>
        </pc:picChg>
        <pc:picChg chg="add mod">
          <ac:chgData name="Garrett Morris" userId="7a7598af41192079" providerId="LiveId" clId="{37556A7A-8BF0-42CC-BCA7-16805A737A6E}" dt="2020-08-14T20:46:20.401" v="1742" actId="1076"/>
          <ac:picMkLst>
            <pc:docMk/>
            <pc:sldMk cId="1498385545" sldId="264"/>
            <ac:picMk id="10" creationId="{AF179C40-1DA6-4C82-8074-5F2E8C8CDE9D}"/>
          </ac:picMkLst>
        </pc:picChg>
        <pc:picChg chg="add del">
          <ac:chgData name="Garrett Morris" userId="7a7598af41192079" providerId="LiveId" clId="{37556A7A-8BF0-42CC-BCA7-16805A737A6E}" dt="2020-08-14T20:46:16.254" v="1741" actId="478"/>
          <ac:picMkLst>
            <pc:docMk/>
            <pc:sldMk cId="1498385545" sldId="264"/>
            <ac:picMk id="12" creationId="{59BA63FF-B7A2-4CFE-8CC7-A0C049FBFC69}"/>
          </ac:picMkLst>
        </pc:picChg>
      </pc:sldChg>
      <pc:sldChg chg="modSp new mod">
        <pc:chgData name="Garrett Morris" userId="7a7598af41192079" providerId="LiveId" clId="{37556A7A-8BF0-42CC-BCA7-16805A737A6E}" dt="2020-08-17T23:30:38.328" v="9777" actId="255"/>
        <pc:sldMkLst>
          <pc:docMk/>
          <pc:sldMk cId="1698345182" sldId="265"/>
        </pc:sldMkLst>
        <pc:spChg chg="mod">
          <ac:chgData name="Garrett Morris" userId="7a7598af41192079" providerId="LiveId" clId="{37556A7A-8BF0-42CC-BCA7-16805A737A6E}" dt="2020-08-17T20:58:48.221" v="2719" actId="20577"/>
          <ac:spMkLst>
            <pc:docMk/>
            <pc:sldMk cId="1698345182" sldId="265"/>
            <ac:spMk id="2" creationId="{326BCA60-19D3-4929-B9E4-6CDF79660D90}"/>
          </ac:spMkLst>
        </pc:spChg>
        <pc:spChg chg="mod">
          <ac:chgData name="Garrett Morris" userId="7a7598af41192079" providerId="LiveId" clId="{37556A7A-8BF0-42CC-BCA7-16805A737A6E}" dt="2020-08-17T23:30:38.328" v="9777" actId="255"/>
          <ac:spMkLst>
            <pc:docMk/>
            <pc:sldMk cId="1698345182" sldId="265"/>
            <ac:spMk id="3" creationId="{3C5744B2-09E1-472B-8459-953DC1E581E0}"/>
          </ac:spMkLst>
        </pc:spChg>
      </pc:sldChg>
      <pc:sldChg chg="modSp new mod">
        <pc:chgData name="Garrett Morris" userId="7a7598af41192079" providerId="LiveId" clId="{37556A7A-8BF0-42CC-BCA7-16805A737A6E}" dt="2020-08-17T21:06:56.154" v="3448" actId="20577"/>
        <pc:sldMkLst>
          <pc:docMk/>
          <pc:sldMk cId="2899674919" sldId="266"/>
        </pc:sldMkLst>
        <pc:spChg chg="mod">
          <ac:chgData name="Garrett Morris" userId="7a7598af41192079" providerId="LiveId" clId="{37556A7A-8BF0-42CC-BCA7-16805A737A6E}" dt="2020-08-17T21:05:27.693" v="3262" actId="6549"/>
          <ac:spMkLst>
            <pc:docMk/>
            <pc:sldMk cId="2899674919" sldId="266"/>
            <ac:spMk id="2" creationId="{18672EBB-3214-41A7-BFCB-998B7E09F7EE}"/>
          </ac:spMkLst>
        </pc:spChg>
        <pc:spChg chg="mod">
          <ac:chgData name="Garrett Morris" userId="7a7598af41192079" providerId="LiveId" clId="{37556A7A-8BF0-42CC-BCA7-16805A737A6E}" dt="2020-08-17T21:06:56.154" v="3448" actId="20577"/>
          <ac:spMkLst>
            <pc:docMk/>
            <pc:sldMk cId="2899674919" sldId="266"/>
            <ac:spMk id="3" creationId="{6711C109-07FA-4520-9611-D43B9955C996}"/>
          </ac:spMkLst>
        </pc:spChg>
      </pc:sldChg>
      <pc:sldChg chg="new del">
        <pc:chgData name="Garrett Morris" userId="7a7598af41192079" providerId="LiveId" clId="{37556A7A-8BF0-42CC-BCA7-16805A737A6E}" dt="2020-08-17T21:05:15.212" v="3256" actId="47"/>
        <pc:sldMkLst>
          <pc:docMk/>
          <pc:sldMk cId="333249344" sldId="267"/>
        </pc:sldMkLst>
      </pc:sldChg>
      <pc:sldChg chg="modSp add mod">
        <pc:chgData name="Garrett Morris" userId="7a7598af41192079" providerId="LiveId" clId="{37556A7A-8BF0-42CC-BCA7-16805A737A6E}" dt="2020-08-17T21:30:06.359" v="3675" actId="20577"/>
        <pc:sldMkLst>
          <pc:docMk/>
          <pc:sldMk cId="2181188661" sldId="267"/>
        </pc:sldMkLst>
        <pc:spChg chg="mod">
          <ac:chgData name="Garrett Morris" userId="7a7598af41192079" providerId="LiveId" clId="{37556A7A-8BF0-42CC-BCA7-16805A737A6E}" dt="2020-08-17T21:30:06.359" v="3675" actId="20577"/>
          <ac:spMkLst>
            <pc:docMk/>
            <pc:sldMk cId="2181188661" sldId="267"/>
            <ac:spMk id="3" creationId="{6711C109-07FA-4520-9611-D43B9955C996}"/>
          </ac:spMkLst>
        </pc:spChg>
      </pc:sldChg>
      <pc:sldChg chg="modSp add del mod">
        <pc:chgData name="Garrett Morris" userId="7a7598af41192079" providerId="LiveId" clId="{37556A7A-8BF0-42CC-BCA7-16805A737A6E}" dt="2020-08-17T21:05:35.470" v="3268" actId="47"/>
        <pc:sldMkLst>
          <pc:docMk/>
          <pc:sldMk cId="3327811039" sldId="267"/>
        </pc:sldMkLst>
        <pc:spChg chg="mod">
          <ac:chgData name="Garrett Morris" userId="7a7598af41192079" providerId="LiveId" clId="{37556A7A-8BF0-42CC-BCA7-16805A737A6E}" dt="2020-08-17T21:05:21.359" v="3259" actId="14"/>
          <ac:spMkLst>
            <pc:docMk/>
            <pc:sldMk cId="3327811039" sldId="267"/>
            <ac:spMk id="3" creationId="{6711C109-07FA-4520-9611-D43B9955C996}"/>
          </ac:spMkLst>
        </pc:spChg>
      </pc:sldChg>
      <pc:sldChg chg="modSp add mod">
        <pc:chgData name="Garrett Morris" userId="7a7598af41192079" providerId="LiveId" clId="{37556A7A-8BF0-42CC-BCA7-16805A737A6E}" dt="2020-08-17T21:30:36.788" v="3748" actId="114"/>
        <pc:sldMkLst>
          <pc:docMk/>
          <pc:sldMk cId="2060125178" sldId="268"/>
        </pc:sldMkLst>
        <pc:spChg chg="mod">
          <ac:chgData name="Garrett Morris" userId="7a7598af41192079" providerId="LiveId" clId="{37556A7A-8BF0-42CC-BCA7-16805A737A6E}" dt="2020-08-17T21:30:36.788" v="3748" actId="114"/>
          <ac:spMkLst>
            <pc:docMk/>
            <pc:sldMk cId="2060125178" sldId="268"/>
            <ac:spMk id="3" creationId="{6711C109-07FA-4520-9611-D43B9955C996}"/>
          </ac:spMkLst>
        </pc:spChg>
      </pc:sldChg>
      <pc:sldChg chg="new del">
        <pc:chgData name="Garrett Morris" userId="7a7598af41192079" providerId="LiveId" clId="{37556A7A-8BF0-42CC-BCA7-16805A737A6E}" dt="2020-08-17T21:07:16.712" v="3452" actId="47"/>
        <pc:sldMkLst>
          <pc:docMk/>
          <pc:sldMk cId="3677037729" sldId="268"/>
        </pc:sldMkLst>
      </pc:sldChg>
      <pc:sldChg chg="modSp add mod">
        <pc:chgData name="Garrett Morris" userId="7a7598af41192079" providerId="LiveId" clId="{37556A7A-8BF0-42CC-BCA7-16805A737A6E}" dt="2020-08-17T21:34:33.208" v="4081" actId="6549"/>
        <pc:sldMkLst>
          <pc:docMk/>
          <pc:sldMk cId="3728109142" sldId="269"/>
        </pc:sldMkLst>
        <pc:spChg chg="mod">
          <ac:chgData name="Garrett Morris" userId="7a7598af41192079" providerId="LiveId" clId="{37556A7A-8BF0-42CC-BCA7-16805A737A6E}" dt="2020-08-17T21:34:33.208" v="4081" actId="6549"/>
          <ac:spMkLst>
            <pc:docMk/>
            <pc:sldMk cId="3728109142" sldId="269"/>
            <ac:spMk id="3" creationId="{6711C109-07FA-4520-9611-D43B9955C996}"/>
          </ac:spMkLst>
        </pc:spChg>
      </pc:sldChg>
      <pc:sldChg chg="modSp new mod">
        <pc:chgData name="Garrett Morris" userId="7a7598af41192079" providerId="LiveId" clId="{37556A7A-8BF0-42CC-BCA7-16805A737A6E}" dt="2020-08-17T21:46:23.917" v="4798" actId="20577"/>
        <pc:sldMkLst>
          <pc:docMk/>
          <pc:sldMk cId="3586540668" sldId="270"/>
        </pc:sldMkLst>
        <pc:spChg chg="mod">
          <ac:chgData name="Garrett Morris" userId="7a7598af41192079" providerId="LiveId" clId="{37556A7A-8BF0-42CC-BCA7-16805A737A6E}" dt="2020-08-17T21:39:24.363" v="4470" actId="20577"/>
          <ac:spMkLst>
            <pc:docMk/>
            <pc:sldMk cId="3586540668" sldId="270"/>
            <ac:spMk id="2" creationId="{30CB32AF-AE16-4750-BF40-08425535D3C4}"/>
          </ac:spMkLst>
        </pc:spChg>
        <pc:spChg chg="mod">
          <ac:chgData name="Garrett Morris" userId="7a7598af41192079" providerId="LiveId" clId="{37556A7A-8BF0-42CC-BCA7-16805A737A6E}" dt="2020-08-17T21:46:23.917" v="4798" actId="20577"/>
          <ac:spMkLst>
            <pc:docMk/>
            <pc:sldMk cId="3586540668" sldId="270"/>
            <ac:spMk id="3" creationId="{A5DE0EBA-3675-4D53-960D-62F37909AB5F}"/>
          </ac:spMkLst>
        </pc:spChg>
      </pc:sldChg>
      <pc:sldChg chg="modSp add mod">
        <pc:chgData name="Garrett Morris" userId="7a7598af41192079" providerId="LiveId" clId="{37556A7A-8BF0-42CC-BCA7-16805A737A6E}" dt="2020-08-17T21:39:12.014" v="4435" actId="20577"/>
        <pc:sldMkLst>
          <pc:docMk/>
          <pc:sldMk cId="2679830012" sldId="271"/>
        </pc:sldMkLst>
        <pc:spChg chg="mod">
          <ac:chgData name="Garrett Morris" userId="7a7598af41192079" providerId="LiveId" clId="{37556A7A-8BF0-42CC-BCA7-16805A737A6E}" dt="2020-08-17T21:39:12.014" v="4435" actId="20577"/>
          <ac:spMkLst>
            <pc:docMk/>
            <pc:sldMk cId="2679830012" sldId="271"/>
            <ac:spMk id="3" creationId="{6711C109-07FA-4520-9611-D43B9955C996}"/>
          </ac:spMkLst>
        </pc:spChg>
      </pc:sldChg>
      <pc:sldChg chg="modSp add mod">
        <pc:chgData name="Garrett Morris" userId="7a7598af41192079" providerId="LiveId" clId="{37556A7A-8BF0-42CC-BCA7-16805A737A6E}" dt="2020-08-17T21:49:04.195" v="5055" actId="20577"/>
        <pc:sldMkLst>
          <pc:docMk/>
          <pc:sldMk cId="1037937696" sldId="272"/>
        </pc:sldMkLst>
        <pc:spChg chg="mod">
          <ac:chgData name="Garrett Morris" userId="7a7598af41192079" providerId="LiveId" clId="{37556A7A-8BF0-42CC-BCA7-16805A737A6E}" dt="2020-08-17T21:49:04.195" v="5055" actId="20577"/>
          <ac:spMkLst>
            <pc:docMk/>
            <pc:sldMk cId="1037937696" sldId="272"/>
            <ac:spMk id="3" creationId="{A5DE0EBA-3675-4D53-960D-62F37909AB5F}"/>
          </ac:spMkLst>
        </pc:spChg>
      </pc:sldChg>
      <pc:sldChg chg="modSp add mod">
        <pc:chgData name="Garrett Morris" userId="7a7598af41192079" providerId="LiveId" clId="{37556A7A-8BF0-42CC-BCA7-16805A737A6E}" dt="2020-08-17T21:49:07.923" v="5065" actId="20577"/>
        <pc:sldMkLst>
          <pc:docMk/>
          <pc:sldMk cId="2089119062" sldId="273"/>
        </pc:sldMkLst>
        <pc:spChg chg="mod">
          <ac:chgData name="Garrett Morris" userId="7a7598af41192079" providerId="LiveId" clId="{37556A7A-8BF0-42CC-BCA7-16805A737A6E}" dt="2020-08-17T21:49:07.923" v="5065" actId="20577"/>
          <ac:spMkLst>
            <pc:docMk/>
            <pc:sldMk cId="2089119062" sldId="273"/>
            <ac:spMk id="3" creationId="{A5DE0EBA-3675-4D53-960D-62F37909AB5F}"/>
          </ac:spMkLst>
        </pc:spChg>
      </pc:sldChg>
      <pc:sldChg chg="addSp delSp modSp new mod">
        <pc:chgData name="Garrett Morris" userId="7a7598af41192079" providerId="LiveId" clId="{37556A7A-8BF0-42CC-BCA7-16805A737A6E}" dt="2020-08-17T23:30:27.985" v="9776" actId="255"/>
        <pc:sldMkLst>
          <pc:docMk/>
          <pc:sldMk cId="2721565049" sldId="274"/>
        </pc:sldMkLst>
        <pc:spChg chg="mod">
          <ac:chgData name="Garrett Morris" userId="7a7598af41192079" providerId="LiveId" clId="{37556A7A-8BF0-42CC-BCA7-16805A737A6E}" dt="2020-08-17T21:49:50.928" v="5077" actId="20577"/>
          <ac:spMkLst>
            <pc:docMk/>
            <pc:sldMk cId="2721565049" sldId="274"/>
            <ac:spMk id="2" creationId="{C2578139-5B0E-423B-BC2A-E725C23EDF26}"/>
          </ac:spMkLst>
        </pc:spChg>
        <pc:spChg chg="mod">
          <ac:chgData name="Garrett Morris" userId="7a7598af41192079" providerId="LiveId" clId="{37556A7A-8BF0-42CC-BCA7-16805A737A6E}" dt="2020-08-17T23:30:27.985" v="9776" actId="255"/>
          <ac:spMkLst>
            <pc:docMk/>
            <pc:sldMk cId="2721565049" sldId="274"/>
            <ac:spMk id="3" creationId="{41C87B86-429A-40A5-83AE-FC42690F223E}"/>
          </ac:spMkLst>
        </pc:spChg>
        <pc:spChg chg="add del mod">
          <ac:chgData name="Garrett Morris" userId="7a7598af41192079" providerId="LiveId" clId="{37556A7A-8BF0-42CC-BCA7-16805A737A6E}" dt="2020-08-17T21:51:47.676" v="5192"/>
          <ac:spMkLst>
            <pc:docMk/>
            <pc:sldMk cId="2721565049" sldId="274"/>
            <ac:spMk id="5" creationId="{4443DD1C-5056-4068-8823-A25556434AA0}"/>
          </ac:spMkLst>
        </pc:spChg>
      </pc:sldChg>
      <pc:sldChg chg="addSp modSp add mod">
        <pc:chgData name="Garrett Morris" userId="7a7598af41192079" providerId="LiveId" clId="{37556A7A-8BF0-42CC-BCA7-16805A737A6E}" dt="2020-08-17T23:30:58.981" v="9779" actId="14100"/>
        <pc:sldMkLst>
          <pc:docMk/>
          <pc:sldMk cId="3143657598" sldId="275"/>
        </pc:sldMkLst>
        <pc:spChg chg="mod">
          <ac:chgData name="Garrett Morris" userId="7a7598af41192079" providerId="LiveId" clId="{37556A7A-8BF0-42CC-BCA7-16805A737A6E}" dt="2020-08-17T23:30:51.153" v="9778" actId="255"/>
          <ac:spMkLst>
            <pc:docMk/>
            <pc:sldMk cId="3143657598" sldId="275"/>
            <ac:spMk id="3" creationId="{41C87B86-429A-40A5-83AE-FC42690F223E}"/>
          </ac:spMkLst>
        </pc:spChg>
        <pc:spChg chg="add mod">
          <ac:chgData name="Garrett Morris" userId="7a7598af41192079" providerId="LiveId" clId="{37556A7A-8BF0-42CC-BCA7-16805A737A6E}" dt="2020-08-17T23:30:58.981" v="9779" actId="14100"/>
          <ac:spMkLst>
            <pc:docMk/>
            <pc:sldMk cId="3143657598" sldId="275"/>
            <ac:spMk id="5" creationId="{BCE0C622-F678-4D09-9394-3313C0CC0E1F}"/>
          </ac:spMkLst>
        </pc:spChg>
      </pc:sldChg>
      <pc:sldChg chg="addSp delSp modSp new mod">
        <pc:chgData name="Garrett Morris" userId="7a7598af41192079" providerId="LiveId" clId="{37556A7A-8BF0-42CC-BCA7-16805A737A6E}" dt="2020-08-17T22:46:27.963" v="6982" actId="14100"/>
        <pc:sldMkLst>
          <pc:docMk/>
          <pc:sldMk cId="3042449676" sldId="276"/>
        </pc:sldMkLst>
        <pc:spChg chg="mod">
          <ac:chgData name="Garrett Morris" userId="7a7598af41192079" providerId="LiveId" clId="{37556A7A-8BF0-42CC-BCA7-16805A737A6E}" dt="2020-08-17T22:43:18.112" v="6745" actId="20577"/>
          <ac:spMkLst>
            <pc:docMk/>
            <pc:sldMk cId="3042449676" sldId="276"/>
            <ac:spMk id="2" creationId="{43AC0357-E26F-4542-8C20-2A6067FE8D2F}"/>
          </ac:spMkLst>
        </pc:spChg>
        <pc:spChg chg="add del mod">
          <ac:chgData name="Garrett Morris" userId="7a7598af41192079" providerId="LiveId" clId="{37556A7A-8BF0-42CC-BCA7-16805A737A6E}" dt="2020-08-17T22:46:27.963" v="6982" actId="14100"/>
          <ac:spMkLst>
            <pc:docMk/>
            <pc:sldMk cId="3042449676" sldId="276"/>
            <ac:spMk id="3" creationId="{91DC9970-DF89-40E1-A6A9-E0CAC03A1CA7}"/>
          </ac:spMkLst>
        </pc:spChg>
        <pc:picChg chg="add del mod">
          <ac:chgData name="Garrett Morris" userId="7a7598af41192079" providerId="LiveId" clId="{37556A7A-8BF0-42CC-BCA7-16805A737A6E}" dt="2020-08-17T22:40:41.736" v="6684"/>
          <ac:picMkLst>
            <pc:docMk/>
            <pc:sldMk cId="3042449676" sldId="276"/>
            <ac:picMk id="6" creationId="{44F2B404-2C16-4F06-BAFE-E661F0C2C28E}"/>
          </ac:picMkLst>
        </pc:picChg>
        <pc:picChg chg="add mod modCrop">
          <ac:chgData name="Garrett Morris" userId="7a7598af41192079" providerId="LiveId" clId="{37556A7A-8BF0-42CC-BCA7-16805A737A6E}" dt="2020-08-17T22:46:24.279" v="6981" actId="1076"/>
          <ac:picMkLst>
            <pc:docMk/>
            <pc:sldMk cId="3042449676" sldId="276"/>
            <ac:picMk id="8" creationId="{CBD3AE7E-E58C-4FC6-8CFD-17E4C3F0068B}"/>
          </ac:picMkLst>
        </pc:picChg>
        <pc:picChg chg="add mod modCrop">
          <ac:chgData name="Garrett Morris" userId="7a7598af41192079" providerId="LiveId" clId="{37556A7A-8BF0-42CC-BCA7-16805A737A6E}" dt="2020-08-17T22:46:21.742" v="6980" actId="1076"/>
          <ac:picMkLst>
            <pc:docMk/>
            <pc:sldMk cId="3042449676" sldId="276"/>
            <ac:picMk id="10" creationId="{76CEA7D8-8D41-4C07-BFCA-AB66965E6E30}"/>
          </ac:picMkLst>
        </pc:picChg>
        <pc:picChg chg="add mod">
          <ac:chgData name="Garrett Morris" userId="7a7598af41192079" providerId="LiveId" clId="{37556A7A-8BF0-42CC-BCA7-16805A737A6E}" dt="2020-08-17T22:42:32.712" v="6723" actId="1076"/>
          <ac:picMkLst>
            <pc:docMk/>
            <pc:sldMk cId="3042449676" sldId="276"/>
            <ac:picMk id="12" creationId="{63F82CD8-3AAA-492C-8712-34790F3ABE11}"/>
          </ac:picMkLst>
        </pc:picChg>
        <pc:picChg chg="add del">
          <ac:chgData name="Garrett Morris" userId="7a7598af41192079" providerId="LiveId" clId="{37556A7A-8BF0-42CC-BCA7-16805A737A6E}" dt="2020-08-17T22:42:33.900" v="6724" actId="478"/>
          <ac:picMkLst>
            <pc:docMk/>
            <pc:sldMk cId="3042449676" sldId="276"/>
            <ac:picMk id="14" creationId="{F28DBEF6-069E-4173-8F74-8B3906D45C10}"/>
          </ac:picMkLst>
        </pc:picChg>
      </pc:sldChg>
      <pc:sldChg chg="modSp add mod ord">
        <pc:chgData name="Garrett Morris" userId="7a7598af41192079" providerId="LiveId" clId="{37556A7A-8BF0-42CC-BCA7-16805A737A6E}" dt="2020-08-17T22:51:36.775" v="7004"/>
        <pc:sldMkLst>
          <pc:docMk/>
          <pc:sldMk cId="9282311" sldId="277"/>
        </pc:sldMkLst>
        <pc:spChg chg="mod">
          <ac:chgData name="Garrett Morris" userId="7a7598af41192079" providerId="LiveId" clId="{37556A7A-8BF0-42CC-BCA7-16805A737A6E}" dt="2020-08-17T22:51:22.883" v="7002" actId="20577"/>
          <ac:spMkLst>
            <pc:docMk/>
            <pc:sldMk cId="9282311" sldId="277"/>
            <ac:spMk id="6" creationId="{0D96B44A-DBE6-46FC-B7E2-7D508789A3AE}"/>
          </ac:spMkLst>
        </pc:spChg>
      </pc:sldChg>
      <pc:sldChg chg="add ord">
        <pc:chgData name="Garrett Morris" userId="7a7598af41192079" providerId="LiveId" clId="{37556A7A-8BF0-42CC-BCA7-16805A737A6E}" dt="2020-08-17T22:51:40.319" v="7007"/>
        <pc:sldMkLst>
          <pc:docMk/>
          <pc:sldMk cId="1314020744" sldId="278"/>
        </pc:sldMkLst>
      </pc:sldChg>
      <pc:sldChg chg="modSp new mod">
        <pc:chgData name="Garrett Morris" userId="7a7598af41192079" providerId="LiveId" clId="{37556A7A-8BF0-42CC-BCA7-16805A737A6E}" dt="2020-08-17T23:29:37.657" v="9764" actId="20577"/>
        <pc:sldMkLst>
          <pc:docMk/>
          <pc:sldMk cId="4142617974" sldId="279"/>
        </pc:sldMkLst>
        <pc:spChg chg="mod">
          <ac:chgData name="Garrett Morris" userId="7a7598af41192079" providerId="LiveId" clId="{37556A7A-8BF0-42CC-BCA7-16805A737A6E}" dt="2020-08-17T23:29:37.657" v="9764" actId="20577"/>
          <ac:spMkLst>
            <pc:docMk/>
            <pc:sldMk cId="4142617974" sldId="279"/>
            <ac:spMk id="2" creationId="{E9459574-1515-404F-BC33-7740F8A697AF}"/>
          </ac:spMkLst>
        </pc:spChg>
        <pc:spChg chg="mod">
          <ac:chgData name="Garrett Morris" userId="7a7598af41192079" providerId="LiveId" clId="{37556A7A-8BF0-42CC-BCA7-16805A737A6E}" dt="2020-08-17T23:02:33.683" v="7359" actId="20577"/>
          <ac:spMkLst>
            <pc:docMk/>
            <pc:sldMk cId="4142617974" sldId="279"/>
            <ac:spMk id="3" creationId="{C0FCA8C7-3EB1-4BE6-B646-633DC44BB37E}"/>
          </ac:spMkLst>
        </pc:spChg>
      </pc:sldChg>
      <pc:sldChg chg="modSp add mod">
        <pc:chgData name="Garrett Morris" userId="7a7598af41192079" providerId="LiveId" clId="{37556A7A-8BF0-42CC-BCA7-16805A737A6E}" dt="2020-08-17T23:29:41.310" v="9766" actId="20577"/>
        <pc:sldMkLst>
          <pc:docMk/>
          <pc:sldMk cId="3450439879" sldId="280"/>
        </pc:sldMkLst>
        <pc:spChg chg="mod">
          <ac:chgData name="Garrett Morris" userId="7a7598af41192079" providerId="LiveId" clId="{37556A7A-8BF0-42CC-BCA7-16805A737A6E}" dt="2020-08-17T23:29:41.310" v="9766" actId="20577"/>
          <ac:spMkLst>
            <pc:docMk/>
            <pc:sldMk cId="3450439879" sldId="280"/>
            <ac:spMk id="2" creationId="{E9459574-1515-404F-BC33-7740F8A697AF}"/>
          </ac:spMkLst>
        </pc:spChg>
        <pc:spChg chg="mod">
          <ac:chgData name="Garrett Morris" userId="7a7598af41192079" providerId="LiveId" clId="{37556A7A-8BF0-42CC-BCA7-16805A737A6E}" dt="2020-08-17T23:06:17.209" v="7569" actId="20577"/>
          <ac:spMkLst>
            <pc:docMk/>
            <pc:sldMk cId="3450439879" sldId="280"/>
            <ac:spMk id="3" creationId="{C0FCA8C7-3EB1-4BE6-B646-633DC44BB37E}"/>
          </ac:spMkLst>
        </pc:spChg>
      </pc:sldChg>
      <pc:sldChg chg="modSp add mod">
        <pc:chgData name="Garrett Morris" userId="7a7598af41192079" providerId="LiveId" clId="{37556A7A-8BF0-42CC-BCA7-16805A737A6E}" dt="2020-08-17T23:29:44.600" v="9768" actId="20577"/>
        <pc:sldMkLst>
          <pc:docMk/>
          <pc:sldMk cId="3351424325" sldId="281"/>
        </pc:sldMkLst>
        <pc:spChg chg="mod">
          <ac:chgData name="Garrett Morris" userId="7a7598af41192079" providerId="LiveId" clId="{37556A7A-8BF0-42CC-BCA7-16805A737A6E}" dt="2020-08-17T23:29:44.600" v="9768" actId="20577"/>
          <ac:spMkLst>
            <pc:docMk/>
            <pc:sldMk cId="3351424325" sldId="281"/>
            <ac:spMk id="2" creationId="{E9459574-1515-404F-BC33-7740F8A697AF}"/>
          </ac:spMkLst>
        </pc:spChg>
        <pc:spChg chg="mod">
          <ac:chgData name="Garrett Morris" userId="7a7598af41192079" providerId="LiveId" clId="{37556A7A-8BF0-42CC-BCA7-16805A737A6E}" dt="2020-08-17T23:07:35.230" v="7818" actId="20577"/>
          <ac:spMkLst>
            <pc:docMk/>
            <pc:sldMk cId="3351424325" sldId="281"/>
            <ac:spMk id="3" creationId="{C0FCA8C7-3EB1-4BE6-B646-633DC44BB37E}"/>
          </ac:spMkLst>
        </pc:spChg>
      </pc:sldChg>
      <pc:sldChg chg="modSp new mod">
        <pc:chgData name="Garrett Morris" userId="7a7598af41192079" providerId="LiveId" clId="{37556A7A-8BF0-42CC-BCA7-16805A737A6E}" dt="2020-08-17T23:29:48.472" v="9770" actId="20577"/>
        <pc:sldMkLst>
          <pc:docMk/>
          <pc:sldMk cId="1291188098" sldId="282"/>
        </pc:sldMkLst>
        <pc:spChg chg="mod">
          <ac:chgData name="Garrett Morris" userId="7a7598af41192079" providerId="LiveId" clId="{37556A7A-8BF0-42CC-BCA7-16805A737A6E}" dt="2020-08-17T23:29:48.472" v="9770" actId="20577"/>
          <ac:spMkLst>
            <pc:docMk/>
            <pc:sldMk cId="1291188098" sldId="282"/>
            <ac:spMk id="2" creationId="{E56CEC89-D7E9-4415-A003-79F89125456B}"/>
          </ac:spMkLst>
        </pc:spChg>
        <pc:spChg chg="mod">
          <ac:chgData name="Garrett Morris" userId="7a7598af41192079" providerId="LiveId" clId="{37556A7A-8BF0-42CC-BCA7-16805A737A6E}" dt="2020-08-17T23:08:34.376" v="7979" actId="20577"/>
          <ac:spMkLst>
            <pc:docMk/>
            <pc:sldMk cId="1291188098" sldId="282"/>
            <ac:spMk id="3" creationId="{1888C372-1322-4288-9EB8-E561A0ACA99C}"/>
          </ac:spMkLst>
        </pc:spChg>
      </pc:sldChg>
      <pc:sldChg chg="addSp delSp modSp new del mod">
        <pc:chgData name="Garrett Morris" userId="7a7598af41192079" providerId="LiveId" clId="{37556A7A-8BF0-42CC-BCA7-16805A737A6E}" dt="2020-08-17T23:14:54.172" v="8182" actId="47"/>
        <pc:sldMkLst>
          <pc:docMk/>
          <pc:sldMk cId="1178937080" sldId="283"/>
        </pc:sldMkLst>
        <pc:spChg chg="mod">
          <ac:chgData name="Garrett Morris" userId="7a7598af41192079" providerId="LiveId" clId="{37556A7A-8BF0-42CC-BCA7-16805A737A6E}" dt="2020-08-17T23:08:56.149" v="7990" actId="20577"/>
          <ac:spMkLst>
            <pc:docMk/>
            <pc:sldMk cId="1178937080" sldId="283"/>
            <ac:spMk id="2" creationId="{330BD35A-9F0D-49C9-8894-FDA1E8250AB2}"/>
          </ac:spMkLst>
        </pc:spChg>
        <pc:spChg chg="del mod">
          <ac:chgData name="Garrett Morris" userId="7a7598af41192079" providerId="LiveId" clId="{37556A7A-8BF0-42CC-BCA7-16805A737A6E}" dt="2020-08-17T23:09:08.682" v="8004" actId="1957"/>
          <ac:spMkLst>
            <pc:docMk/>
            <pc:sldMk cId="1178937080" sldId="283"/>
            <ac:spMk id="3" creationId="{D99437E4-BC17-40E7-B578-0D70FC427999}"/>
          </ac:spMkLst>
        </pc:spChg>
        <pc:graphicFrameChg chg="add mod">
          <ac:chgData name="Garrett Morris" userId="7a7598af41192079" providerId="LiveId" clId="{37556A7A-8BF0-42CC-BCA7-16805A737A6E}" dt="2020-08-17T23:13:29.567" v="8051" actId="1076"/>
          <ac:graphicFrameMkLst>
            <pc:docMk/>
            <pc:sldMk cId="1178937080" sldId="283"/>
            <ac:graphicFrameMk id="7" creationId="{AF735EBD-25CA-4BA0-9080-A2F1960F9B84}"/>
          </ac:graphicFrameMkLst>
        </pc:graphicFrameChg>
      </pc:sldChg>
      <pc:sldChg chg="modSp new mod">
        <pc:chgData name="Garrett Morris" userId="7a7598af41192079" providerId="LiveId" clId="{37556A7A-8BF0-42CC-BCA7-16805A737A6E}" dt="2020-08-17T23:27:43.173" v="9737" actId="20577"/>
        <pc:sldMkLst>
          <pc:docMk/>
          <pc:sldMk cId="2687957655" sldId="284"/>
        </pc:sldMkLst>
        <pc:spChg chg="mod">
          <ac:chgData name="Garrett Morris" userId="7a7598af41192079" providerId="LiveId" clId="{37556A7A-8BF0-42CC-BCA7-16805A737A6E}" dt="2020-08-17T23:13:55.874" v="8062" actId="20577"/>
          <ac:spMkLst>
            <pc:docMk/>
            <pc:sldMk cId="2687957655" sldId="284"/>
            <ac:spMk id="2" creationId="{1339E8AD-272E-49F9-A609-E312141E472F}"/>
          </ac:spMkLst>
        </pc:spChg>
        <pc:spChg chg="mod">
          <ac:chgData name="Garrett Morris" userId="7a7598af41192079" providerId="LiveId" clId="{37556A7A-8BF0-42CC-BCA7-16805A737A6E}" dt="2020-08-17T23:27:43.173" v="9737" actId="20577"/>
          <ac:spMkLst>
            <pc:docMk/>
            <pc:sldMk cId="2687957655" sldId="284"/>
            <ac:spMk id="3" creationId="{2B0F9149-A2D2-4AAE-BF95-DE0F9F789920}"/>
          </ac:spMkLst>
        </pc:spChg>
      </pc:sldChg>
      <pc:sldChg chg="modSp new mod">
        <pc:chgData name="Garrett Morris" userId="7a7598af41192079" providerId="LiveId" clId="{37556A7A-8BF0-42CC-BCA7-16805A737A6E}" dt="2020-08-17T23:28:00.787" v="9739" actId="6549"/>
        <pc:sldMkLst>
          <pc:docMk/>
          <pc:sldMk cId="2318184668" sldId="285"/>
        </pc:sldMkLst>
        <pc:spChg chg="mod">
          <ac:chgData name="Garrett Morris" userId="7a7598af41192079" providerId="LiveId" clId="{37556A7A-8BF0-42CC-BCA7-16805A737A6E}" dt="2020-08-17T23:20:31.111" v="8656" actId="20577"/>
          <ac:spMkLst>
            <pc:docMk/>
            <pc:sldMk cId="2318184668" sldId="285"/>
            <ac:spMk id="2" creationId="{64EDF1CB-1585-418F-92BA-5635F54F69AE}"/>
          </ac:spMkLst>
        </pc:spChg>
        <pc:spChg chg="mod">
          <ac:chgData name="Garrett Morris" userId="7a7598af41192079" providerId="LiveId" clId="{37556A7A-8BF0-42CC-BCA7-16805A737A6E}" dt="2020-08-17T23:28:00.787" v="9739" actId="6549"/>
          <ac:spMkLst>
            <pc:docMk/>
            <pc:sldMk cId="2318184668" sldId="285"/>
            <ac:spMk id="3" creationId="{AAE95153-FE34-4698-AEA4-025D58711888}"/>
          </ac:spMkLst>
        </pc:spChg>
      </pc:sldChg>
      <pc:sldChg chg="modSp add mod">
        <pc:chgData name="Garrett Morris" userId="7a7598af41192079" providerId="LiveId" clId="{37556A7A-8BF0-42CC-BCA7-16805A737A6E}" dt="2020-08-17T23:24:23.251" v="9171" actId="313"/>
        <pc:sldMkLst>
          <pc:docMk/>
          <pc:sldMk cId="2657006113" sldId="286"/>
        </pc:sldMkLst>
        <pc:spChg chg="mod">
          <ac:chgData name="Garrett Morris" userId="7a7598af41192079" providerId="LiveId" clId="{37556A7A-8BF0-42CC-BCA7-16805A737A6E}" dt="2020-08-17T23:24:23.251" v="9171" actId="313"/>
          <ac:spMkLst>
            <pc:docMk/>
            <pc:sldMk cId="2657006113" sldId="286"/>
            <ac:spMk id="3" creationId="{AAE95153-FE34-4698-AEA4-025D58711888}"/>
          </ac:spMkLst>
        </pc:spChg>
      </pc:sldChg>
      <pc:sldChg chg="modSp add mod">
        <pc:chgData name="Garrett Morris" userId="7a7598af41192079" providerId="LiveId" clId="{37556A7A-8BF0-42CC-BCA7-16805A737A6E}" dt="2020-08-17T23:26:47.190" v="9660" actId="20577"/>
        <pc:sldMkLst>
          <pc:docMk/>
          <pc:sldMk cId="790582229" sldId="287"/>
        </pc:sldMkLst>
        <pc:spChg chg="mod">
          <ac:chgData name="Garrett Morris" userId="7a7598af41192079" providerId="LiveId" clId="{37556A7A-8BF0-42CC-BCA7-16805A737A6E}" dt="2020-08-17T23:26:47.190" v="9660" actId="20577"/>
          <ac:spMkLst>
            <pc:docMk/>
            <pc:sldMk cId="790582229" sldId="287"/>
            <ac:spMk id="3" creationId="{AAE95153-FE34-4698-AEA4-025D58711888}"/>
          </ac:spMkLst>
        </pc:spChg>
      </pc:sldChg>
      <pc:sldChg chg="modSp add mod">
        <pc:chgData name="Garrett Morris" userId="7a7598af41192079" providerId="LiveId" clId="{37556A7A-8BF0-42CC-BCA7-16805A737A6E}" dt="2020-08-17T23:26:35.292" v="9640" actId="20577"/>
        <pc:sldMkLst>
          <pc:docMk/>
          <pc:sldMk cId="2032310419" sldId="288"/>
        </pc:sldMkLst>
        <pc:spChg chg="mod">
          <ac:chgData name="Garrett Morris" userId="7a7598af41192079" providerId="LiveId" clId="{37556A7A-8BF0-42CC-BCA7-16805A737A6E}" dt="2020-08-17T23:26:35.292" v="9640" actId="20577"/>
          <ac:spMkLst>
            <pc:docMk/>
            <pc:sldMk cId="2032310419" sldId="288"/>
            <ac:spMk id="3" creationId="{AAE95153-FE34-4698-AEA4-025D58711888}"/>
          </ac:spMkLst>
        </pc:spChg>
      </pc:sldChg>
      <pc:sldChg chg="add">
        <pc:chgData name="Garrett Morris" userId="7a7598af41192079" providerId="LiveId" clId="{37556A7A-8BF0-42CC-BCA7-16805A737A6E}" dt="2020-08-17T23:27:54.588" v="9738"/>
        <pc:sldMkLst>
          <pc:docMk/>
          <pc:sldMk cId="862567957" sldId="289"/>
        </pc:sldMkLst>
      </pc:sldChg>
      <pc:sldChg chg="modSp new mod">
        <pc:chgData name="Garrett Morris" userId="7a7598af41192079" providerId="LiveId" clId="{37556A7A-8BF0-42CC-BCA7-16805A737A6E}" dt="2020-08-17T23:42:22.748" v="10406" actId="114"/>
        <pc:sldMkLst>
          <pc:docMk/>
          <pc:sldMk cId="498791278" sldId="290"/>
        </pc:sldMkLst>
        <pc:spChg chg="mod">
          <ac:chgData name="Garrett Morris" userId="7a7598af41192079" providerId="LiveId" clId="{37556A7A-8BF0-42CC-BCA7-16805A737A6E}" dt="2020-08-17T23:29:57.879" v="9772" actId="20577"/>
          <ac:spMkLst>
            <pc:docMk/>
            <pc:sldMk cId="498791278" sldId="290"/>
            <ac:spMk id="2" creationId="{1EB3FC13-18B4-4309-AF5E-1A36B02F0091}"/>
          </ac:spMkLst>
        </pc:spChg>
        <pc:spChg chg="mod">
          <ac:chgData name="Garrett Morris" userId="7a7598af41192079" providerId="LiveId" clId="{37556A7A-8BF0-42CC-BCA7-16805A737A6E}" dt="2020-08-17T23:42:22.748" v="10406" actId="114"/>
          <ac:spMkLst>
            <pc:docMk/>
            <pc:sldMk cId="498791278" sldId="290"/>
            <ac:spMk id="3" creationId="{F70403E6-0ABF-45EB-8C27-A4663ED90D41}"/>
          </ac:spMkLst>
        </pc:spChg>
      </pc:sldChg>
      <pc:sldChg chg="add ord">
        <pc:chgData name="Garrett Morris" userId="7a7598af41192079" providerId="LiveId" clId="{37556A7A-8BF0-42CC-BCA7-16805A737A6E}" dt="2020-08-17T23:42:43.959" v="10409"/>
        <pc:sldMkLst>
          <pc:docMk/>
          <pc:sldMk cId="2105983731" sldId="291"/>
        </pc:sldMkLst>
      </pc:sldChg>
      <pc:sldMasterChg chg="modSldLayout sldLayoutOrd">
        <pc:chgData name="Garrett Morris" userId="7a7598af41192079" providerId="LiveId" clId="{37556A7A-8BF0-42CC-BCA7-16805A737A6E}" dt="2020-08-14T18:46:12.833" v="5"/>
        <pc:sldMasterMkLst>
          <pc:docMk/>
          <pc:sldMasterMk cId="440141223" sldId="2147483660"/>
        </pc:sldMasterMkLst>
        <pc:sldLayoutChg chg="addSp modSp ord">
          <pc:chgData name="Garrett Morris" userId="7a7598af41192079" providerId="LiveId" clId="{37556A7A-8BF0-42CC-BCA7-16805A737A6E}" dt="2020-08-14T18:46:12.833" v="5"/>
          <pc:sldLayoutMkLst>
            <pc:docMk/>
            <pc:sldMasterMk cId="440141223" sldId="2147483660"/>
            <pc:sldLayoutMk cId="2991853129" sldId="2147483662"/>
          </pc:sldLayoutMkLst>
          <pc:cxnChg chg="add mod">
            <ac:chgData name="Garrett Morris" userId="7a7598af41192079" providerId="LiveId" clId="{37556A7A-8BF0-42CC-BCA7-16805A737A6E}" dt="2020-08-14T18:46:12.833" v="5"/>
            <ac:cxnSpMkLst>
              <pc:docMk/>
              <pc:sldMasterMk cId="440141223" sldId="2147483660"/>
              <pc:sldLayoutMk cId="2991853129" sldId="2147483662"/>
              <ac:cxnSpMk id="10" creationId="{9068E450-82AE-406A-A6AB-557368D1BE6F}"/>
            </ac:cxnSpMkLst>
          </pc:cxnChg>
        </pc:sldLayoutChg>
      </pc:sldMasterChg>
    </pc:docChg>
  </pc:docChgLst>
  <pc:docChgLst>
    <pc:chgData name="Garrett Morris" userId="7a7598af41192079" providerId="LiveId" clId="{0C45D051-D03F-44B1-BE13-BE7F4B2050A7}"/>
    <pc:docChg chg="undo redo custSel addSld delSld modSld sldOrd modShowInfo">
      <pc:chgData name="Garrett Morris" userId="7a7598af41192079" providerId="LiveId" clId="{0C45D051-D03F-44B1-BE13-BE7F4B2050A7}" dt="2021-08-24T15:09:11.207" v="6851" actId="20577"/>
      <pc:docMkLst>
        <pc:docMk/>
      </pc:docMkLst>
      <pc:sldChg chg="modSp mod">
        <pc:chgData name="Garrett Morris" userId="7a7598af41192079" providerId="LiveId" clId="{0C45D051-D03F-44B1-BE13-BE7F4B2050A7}" dt="2021-08-22T03:19:57.224" v="27" actId="20577"/>
        <pc:sldMkLst>
          <pc:docMk/>
          <pc:sldMk cId="865975405" sldId="256"/>
        </pc:sldMkLst>
        <pc:spChg chg="mod">
          <ac:chgData name="Garrett Morris" userId="7a7598af41192079" providerId="LiveId" clId="{0C45D051-D03F-44B1-BE13-BE7F4B2050A7}" dt="2021-08-22T03:19:57.224" v="27" actId="20577"/>
          <ac:spMkLst>
            <pc:docMk/>
            <pc:sldMk cId="865975405" sldId="256"/>
            <ac:spMk id="2" creationId="{CF94A24A-3E43-438D-AF5C-7D59B2236801}"/>
          </ac:spMkLst>
        </pc:spChg>
      </pc:sldChg>
      <pc:sldChg chg="del mod ord modShow">
        <pc:chgData name="Garrett Morris" userId="7a7598af41192079" providerId="LiveId" clId="{0C45D051-D03F-44B1-BE13-BE7F4B2050A7}" dt="2021-08-22T03:22:12.817" v="195" actId="47"/>
        <pc:sldMkLst>
          <pc:docMk/>
          <pc:sldMk cId="3206564277" sldId="257"/>
        </pc:sldMkLst>
      </pc:sldChg>
      <pc:sldChg chg="addSp delSp modSp mod ord modShow">
        <pc:chgData name="Garrett Morris" userId="7a7598af41192079" providerId="LiveId" clId="{0C45D051-D03F-44B1-BE13-BE7F4B2050A7}" dt="2021-08-22T03:28:00.831" v="396" actId="478"/>
        <pc:sldMkLst>
          <pc:docMk/>
          <pc:sldMk cId="3945724216" sldId="258"/>
        </pc:sldMkLst>
        <pc:spChg chg="mod">
          <ac:chgData name="Garrett Morris" userId="7a7598af41192079" providerId="LiveId" clId="{0C45D051-D03F-44B1-BE13-BE7F4B2050A7}" dt="2021-08-22T03:24:43.985" v="218" actId="20577"/>
          <ac:spMkLst>
            <pc:docMk/>
            <pc:sldMk cId="3945724216" sldId="258"/>
            <ac:spMk id="2" creationId="{37C7E754-0E3A-4368-8751-A56E02968AF0}"/>
          </ac:spMkLst>
        </pc:spChg>
        <pc:spChg chg="mod">
          <ac:chgData name="Garrett Morris" userId="7a7598af41192079" providerId="LiveId" clId="{0C45D051-D03F-44B1-BE13-BE7F4B2050A7}" dt="2021-08-22T03:26:30.535" v="376" actId="20577"/>
          <ac:spMkLst>
            <pc:docMk/>
            <pc:sldMk cId="3945724216" sldId="258"/>
            <ac:spMk id="3" creationId="{FF133F39-7345-47B4-9C2C-C6CCED54435C}"/>
          </ac:spMkLst>
        </pc:spChg>
        <pc:grpChg chg="del">
          <ac:chgData name="Garrett Morris" userId="7a7598af41192079" providerId="LiveId" clId="{0C45D051-D03F-44B1-BE13-BE7F4B2050A7}" dt="2021-08-22T03:24:55.040" v="219" actId="478"/>
          <ac:grpSpMkLst>
            <pc:docMk/>
            <pc:sldMk cId="3945724216" sldId="258"/>
            <ac:grpSpMk id="23" creationId="{CE4F179B-092C-40B6-A994-244EB6A81FC3}"/>
          </ac:grpSpMkLst>
        </pc:grpChg>
        <pc:picChg chg="del">
          <ac:chgData name="Garrett Morris" userId="7a7598af41192079" providerId="LiveId" clId="{0C45D051-D03F-44B1-BE13-BE7F4B2050A7}" dt="2021-08-22T03:24:58.518" v="220" actId="478"/>
          <ac:picMkLst>
            <pc:docMk/>
            <pc:sldMk cId="3945724216" sldId="258"/>
            <ac:picMk id="6" creationId="{9715DBF5-AF30-4F2B-8F49-3B1DBC27354B}"/>
          </ac:picMkLst>
        </pc:picChg>
        <pc:picChg chg="add del mod">
          <ac:chgData name="Garrett Morris" userId="7a7598af41192079" providerId="LiveId" clId="{0C45D051-D03F-44B1-BE13-BE7F4B2050A7}" dt="2021-08-22T03:26:49.537" v="381" actId="478"/>
          <ac:picMkLst>
            <pc:docMk/>
            <pc:sldMk cId="3945724216" sldId="258"/>
            <ac:picMk id="7" creationId="{C58202F3-CA52-440C-9828-7A0654115140}"/>
          </ac:picMkLst>
        </pc:picChg>
        <pc:picChg chg="del">
          <ac:chgData name="Garrett Morris" userId="7a7598af41192079" providerId="LiveId" clId="{0C45D051-D03F-44B1-BE13-BE7F4B2050A7}" dt="2021-08-22T03:24:58.518" v="220" actId="478"/>
          <ac:picMkLst>
            <pc:docMk/>
            <pc:sldMk cId="3945724216" sldId="258"/>
            <ac:picMk id="8" creationId="{98A51EB9-77D1-466B-9C48-61A1C2D3DD1F}"/>
          </ac:picMkLst>
        </pc:picChg>
        <pc:picChg chg="del">
          <ac:chgData name="Garrett Morris" userId="7a7598af41192079" providerId="LiveId" clId="{0C45D051-D03F-44B1-BE13-BE7F4B2050A7}" dt="2021-08-22T03:24:58.518" v="220" actId="478"/>
          <ac:picMkLst>
            <pc:docMk/>
            <pc:sldMk cId="3945724216" sldId="258"/>
            <ac:picMk id="10" creationId="{FC03541C-BBE4-4772-AEC8-47E76EC42A04}"/>
          </ac:picMkLst>
        </pc:picChg>
        <pc:picChg chg="add del mod">
          <ac:chgData name="Garrett Morris" userId="7a7598af41192079" providerId="LiveId" clId="{0C45D051-D03F-44B1-BE13-BE7F4B2050A7}" dt="2021-08-22T03:26:55.358" v="384" actId="478"/>
          <ac:picMkLst>
            <pc:docMk/>
            <pc:sldMk cId="3945724216" sldId="258"/>
            <ac:picMk id="11" creationId="{24C9D09A-C6C8-4ADF-B86F-D6BF0C07E9F7}"/>
          </ac:picMkLst>
        </pc:picChg>
        <pc:picChg chg="del">
          <ac:chgData name="Garrett Morris" userId="7a7598af41192079" providerId="LiveId" clId="{0C45D051-D03F-44B1-BE13-BE7F4B2050A7}" dt="2021-08-22T03:24:58.518" v="220" actId="478"/>
          <ac:picMkLst>
            <pc:docMk/>
            <pc:sldMk cId="3945724216" sldId="258"/>
            <ac:picMk id="12" creationId="{E43091BC-D455-4D6F-AFAE-2878F34B2142}"/>
          </ac:picMkLst>
        </pc:picChg>
        <pc:picChg chg="add mod">
          <ac:chgData name="Garrett Morris" userId="7a7598af41192079" providerId="LiveId" clId="{0C45D051-D03F-44B1-BE13-BE7F4B2050A7}" dt="2021-08-22T03:27:58.731" v="395" actId="553"/>
          <ac:picMkLst>
            <pc:docMk/>
            <pc:sldMk cId="3945724216" sldId="258"/>
            <ac:picMk id="15" creationId="{A1A5F923-C12A-4B19-A341-829F566A2091}"/>
          </ac:picMkLst>
        </pc:picChg>
        <pc:picChg chg="add del mod">
          <ac:chgData name="Garrett Morris" userId="7a7598af41192079" providerId="LiveId" clId="{0C45D051-D03F-44B1-BE13-BE7F4B2050A7}" dt="2021-08-22T03:28:00.831" v="396" actId="478"/>
          <ac:picMkLst>
            <pc:docMk/>
            <pc:sldMk cId="3945724216" sldId="258"/>
            <ac:picMk id="21" creationId="{062C8E55-3AFA-4614-8798-F4535E62105D}"/>
          </ac:picMkLst>
        </pc:picChg>
      </pc:sldChg>
      <pc:sldChg chg="del ord">
        <pc:chgData name="Garrett Morris" userId="7a7598af41192079" providerId="LiveId" clId="{0C45D051-D03F-44B1-BE13-BE7F4B2050A7}" dt="2021-08-24T14:14:00.937" v="4809" actId="47"/>
        <pc:sldMkLst>
          <pc:docMk/>
          <pc:sldMk cId="2896918371" sldId="259"/>
        </pc:sldMkLst>
      </pc:sldChg>
      <pc:sldChg chg="modSp mod ord">
        <pc:chgData name="Garrett Morris" userId="7a7598af41192079" providerId="LiveId" clId="{0C45D051-D03F-44B1-BE13-BE7F4B2050A7}" dt="2021-08-24T14:14:33.677" v="4827" actId="20577"/>
        <pc:sldMkLst>
          <pc:docMk/>
          <pc:sldMk cId="3972119929" sldId="260"/>
        </pc:sldMkLst>
        <pc:spChg chg="mod">
          <ac:chgData name="Garrett Morris" userId="7a7598af41192079" providerId="LiveId" clId="{0C45D051-D03F-44B1-BE13-BE7F4B2050A7}" dt="2021-08-22T03:28:20.070" v="423" actId="20577"/>
          <ac:spMkLst>
            <pc:docMk/>
            <pc:sldMk cId="3972119929" sldId="260"/>
            <ac:spMk id="2" creationId="{7762FB07-E284-4876-92B0-54DDDF4BDA1B}"/>
          </ac:spMkLst>
        </pc:spChg>
        <pc:spChg chg="mod">
          <ac:chgData name="Garrett Morris" userId="7a7598af41192079" providerId="LiveId" clId="{0C45D051-D03F-44B1-BE13-BE7F4B2050A7}" dt="2021-08-24T14:14:33.677" v="4827" actId="20577"/>
          <ac:spMkLst>
            <pc:docMk/>
            <pc:sldMk cId="3972119929" sldId="260"/>
            <ac:spMk id="3" creationId="{D040D74C-2028-4F24-8B15-99FF7B5D23B5}"/>
          </ac:spMkLst>
        </pc:spChg>
      </pc:sldChg>
      <pc:sldChg chg="modSp mod ord">
        <pc:chgData name="Garrett Morris" userId="7a7598af41192079" providerId="LiveId" clId="{0C45D051-D03F-44B1-BE13-BE7F4B2050A7}" dt="2021-08-22T04:04:06.157" v="2043" actId="114"/>
        <pc:sldMkLst>
          <pc:docMk/>
          <pc:sldMk cId="3503123528" sldId="261"/>
        </pc:sldMkLst>
        <pc:spChg chg="mod">
          <ac:chgData name="Garrett Morris" userId="7a7598af41192079" providerId="LiveId" clId="{0C45D051-D03F-44B1-BE13-BE7F4B2050A7}" dt="2021-08-22T03:28:27.960" v="462" actId="20577"/>
          <ac:spMkLst>
            <pc:docMk/>
            <pc:sldMk cId="3503123528" sldId="261"/>
            <ac:spMk id="2" creationId="{06A54CD7-4E34-4E5F-B63C-19601B98CC16}"/>
          </ac:spMkLst>
        </pc:spChg>
        <pc:spChg chg="mod">
          <ac:chgData name="Garrett Morris" userId="7a7598af41192079" providerId="LiveId" clId="{0C45D051-D03F-44B1-BE13-BE7F4B2050A7}" dt="2021-08-22T04:04:06.157" v="2043" actId="114"/>
          <ac:spMkLst>
            <pc:docMk/>
            <pc:sldMk cId="3503123528" sldId="261"/>
            <ac:spMk id="3" creationId="{8FAF1FAC-FA39-4D0B-ACE0-9AFF5615993C}"/>
          </ac:spMkLst>
        </pc:spChg>
      </pc:sldChg>
      <pc:sldChg chg="modSp mod ord">
        <pc:chgData name="Garrett Morris" userId="7a7598af41192079" providerId="LiveId" clId="{0C45D051-D03F-44B1-BE13-BE7F4B2050A7}" dt="2021-08-24T15:06:22.305" v="6810" actId="20577"/>
        <pc:sldMkLst>
          <pc:docMk/>
          <pc:sldMk cId="1152788045" sldId="262"/>
        </pc:sldMkLst>
        <pc:spChg chg="mod">
          <ac:chgData name="Garrett Morris" userId="7a7598af41192079" providerId="LiveId" clId="{0C45D051-D03F-44B1-BE13-BE7F4B2050A7}" dt="2021-08-22T03:28:37.180" v="499" actId="20577"/>
          <ac:spMkLst>
            <pc:docMk/>
            <pc:sldMk cId="1152788045" sldId="262"/>
            <ac:spMk id="2" creationId="{9DF6BFD3-7EDD-42C2-8203-A6084C381A73}"/>
          </ac:spMkLst>
        </pc:spChg>
        <pc:spChg chg="mod">
          <ac:chgData name="Garrett Morris" userId="7a7598af41192079" providerId="LiveId" clId="{0C45D051-D03F-44B1-BE13-BE7F4B2050A7}" dt="2021-08-24T15:06:22.305" v="6810" actId="20577"/>
          <ac:spMkLst>
            <pc:docMk/>
            <pc:sldMk cId="1152788045" sldId="262"/>
            <ac:spMk id="3" creationId="{CAA4A545-366A-4660-8A9E-6DE0000A9447}"/>
          </ac:spMkLst>
        </pc:spChg>
      </pc:sldChg>
      <pc:sldChg chg="modSp mod ord">
        <pc:chgData name="Garrett Morris" userId="7a7598af41192079" providerId="LiveId" clId="{0C45D051-D03F-44B1-BE13-BE7F4B2050A7}" dt="2021-08-24T15:06:53.287" v="6817" actId="20577"/>
        <pc:sldMkLst>
          <pc:docMk/>
          <pc:sldMk cId="3582565846" sldId="263"/>
        </pc:sldMkLst>
        <pc:spChg chg="mod">
          <ac:chgData name="Garrett Morris" userId="7a7598af41192079" providerId="LiveId" clId="{0C45D051-D03F-44B1-BE13-BE7F4B2050A7}" dt="2021-08-22T03:28:54.453" v="545" actId="20577"/>
          <ac:spMkLst>
            <pc:docMk/>
            <pc:sldMk cId="3582565846" sldId="263"/>
            <ac:spMk id="2" creationId="{AA5E4D46-1C2E-428F-8E6D-3ACEDC891BF5}"/>
          </ac:spMkLst>
        </pc:spChg>
        <pc:spChg chg="mod">
          <ac:chgData name="Garrett Morris" userId="7a7598af41192079" providerId="LiveId" clId="{0C45D051-D03F-44B1-BE13-BE7F4B2050A7}" dt="2021-08-24T15:06:53.287" v="6817" actId="20577"/>
          <ac:spMkLst>
            <pc:docMk/>
            <pc:sldMk cId="3582565846" sldId="263"/>
            <ac:spMk id="3" creationId="{B5B8A90C-66BF-4543-9D6D-3A5681FB3664}"/>
          </ac:spMkLst>
        </pc:spChg>
      </pc:sldChg>
      <pc:sldChg chg="modSp mod ord">
        <pc:chgData name="Garrett Morris" userId="7a7598af41192079" providerId="LiveId" clId="{0C45D051-D03F-44B1-BE13-BE7F4B2050A7}" dt="2021-08-24T15:07:22.388" v="6826" actId="20577"/>
        <pc:sldMkLst>
          <pc:docMk/>
          <pc:sldMk cId="1498385545" sldId="264"/>
        </pc:sldMkLst>
        <pc:spChg chg="mod">
          <ac:chgData name="Garrett Morris" userId="7a7598af41192079" providerId="LiveId" clId="{0C45D051-D03F-44B1-BE13-BE7F4B2050A7}" dt="2021-08-22T15:16:16.043" v="2156" actId="6549"/>
          <ac:spMkLst>
            <pc:docMk/>
            <pc:sldMk cId="1498385545" sldId="264"/>
            <ac:spMk id="2" creationId="{129FEA32-9D71-4A3D-B5DC-EDB4371F4D32}"/>
          </ac:spMkLst>
        </pc:spChg>
        <pc:spChg chg="mod">
          <ac:chgData name="Garrett Morris" userId="7a7598af41192079" providerId="LiveId" clId="{0C45D051-D03F-44B1-BE13-BE7F4B2050A7}" dt="2021-08-24T15:07:22.388" v="6826" actId="20577"/>
          <ac:spMkLst>
            <pc:docMk/>
            <pc:sldMk cId="1498385545" sldId="264"/>
            <ac:spMk id="3" creationId="{FB490BDD-1C86-4BC7-9EA6-4A800B869B78}"/>
          </ac:spMkLst>
        </pc:spChg>
      </pc:sldChg>
      <pc:sldChg chg="del">
        <pc:chgData name="Garrett Morris" userId="7a7598af41192079" providerId="LiveId" clId="{0C45D051-D03F-44B1-BE13-BE7F4B2050A7}" dt="2021-08-24T13:36:42.004" v="2352" actId="2696"/>
        <pc:sldMkLst>
          <pc:docMk/>
          <pc:sldMk cId="1698345182" sldId="265"/>
        </pc:sldMkLst>
      </pc:sldChg>
      <pc:sldChg chg="modSp add mod">
        <pc:chgData name="Garrett Morris" userId="7a7598af41192079" providerId="LiveId" clId="{0C45D051-D03F-44B1-BE13-BE7F4B2050A7}" dt="2021-08-24T14:14:13.514" v="4822" actId="20577"/>
        <pc:sldMkLst>
          <pc:docMk/>
          <pc:sldMk cId="3904894599" sldId="265"/>
        </pc:sldMkLst>
        <pc:spChg chg="mod">
          <ac:chgData name="Garrett Morris" userId="7a7598af41192079" providerId="LiveId" clId="{0C45D051-D03F-44B1-BE13-BE7F4B2050A7}" dt="2021-08-24T14:14:13.514" v="4822" actId="20577"/>
          <ac:spMkLst>
            <pc:docMk/>
            <pc:sldMk cId="3904894599" sldId="265"/>
            <ac:spMk id="2" creationId="{326BCA60-19D3-4929-B9E4-6CDF79660D90}"/>
          </ac:spMkLst>
        </pc:spChg>
        <pc:spChg chg="mod">
          <ac:chgData name="Garrett Morris" userId="7a7598af41192079" providerId="LiveId" clId="{0C45D051-D03F-44B1-BE13-BE7F4B2050A7}" dt="2021-08-24T14:13:22.570" v="4788" actId="114"/>
          <ac:spMkLst>
            <pc:docMk/>
            <pc:sldMk cId="3904894599" sldId="265"/>
            <ac:spMk id="3" creationId="{3C5744B2-09E1-472B-8459-953DC1E581E0}"/>
          </ac:spMkLst>
        </pc:spChg>
      </pc:sldChg>
      <pc:sldChg chg="del">
        <pc:chgData name="Garrett Morris" userId="7a7598af41192079" providerId="LiveId" clId="{0C45D051-D03F-44B1-BE13-BE7F4B2050A7}" dt="2021-08-24T13:36:42.004" v="2352" actId="2696"/>
        <pc:sldMkLst>
          <pc:docMk/>
          <pc:sldMk cId="2899674919" sldId="266"/>
        </pc:sldMkLst>
      </pc:sldChg>
      <pc:sldChg chg="add del">
        <pc:chgData name="Garrett Morris" userId="7a7598af41192079" providerId="LiveId" clId="{0C45D051-D03F-44B1-BE13-BE7F4B2050A7}" dt="2021-08-24T14:12:34.069" v="4665" actId="47"/>
        <pc:sldMkLst>
          <pc:docMk/>
          <pc:sldMk cId="4158871789" sldId="266"/>
        </pc:sldMkLst>
      </pc:sldChg>
      <pc:sldChg chg="del">
        <pc:chgData name="Garrett Morris" userId="7a7598af41192079" providerId="LiveId" clId="{0C45D051-D03F-44B1-BE13-BE7F4B2050A7}" dt="2021-08-24T13:36:42.004" v="2352" actId="2696"/>
        <pc:sldMkLst>
          <pc:docMk/>
          <pc:sldMk cId="2181188661" sldId="267"/>
        </pc:sldMkLst>
      </pc:sldChg>
      <pc:sldChg chg="add del">
        <pc:chgData name="Garrett Morris" userId="7a7598af41192079" providerId="LiveId" clId="{0C45D051-D03F-44B1-BE13-BE7F4B2050A7}" dt="2021-08-24T14:12:34.069" v="4665" actId="47"/>
        <pc:sldMkLst>
          <pc:docMk/>
          <pc:sldMk cId="3483027025" sldId="267"/>
        </pc:sldMkLst>
      </pc:sldChg>
      <pc:sldChg chg="del">
        <pc:chgData name="Garrett Morris" userId="7a7598af41192079" providerId="LiveId" clId="{0C45D051-D03F-44B1-BE13-BE7F4B2050A7}" dt="2021-08-24T13:36:42.004" v="2352" actId="2696"/>
        <pc:sldMkLst>
          <pc:docMk/>
          <pc:sldMk cId="2060125178" sldId="268"/>
        </pc:sldMkLst>
      </pc:sldChg>
      <pc:sldChg chg="add del">
        <pc:chgData name="Garrett Morris" userId="7a7598af41192079" providerId="LiveId" clId="{0C45D051-D03F-44B1-BE13-BE7F4B2050A7}" dt="2021-08-24T14:12:34.069" v="4665" actId="47"/>
        <pc:sldMkLst>
          <pc:docMk/>
          <pc:sldMk cId="3504126240" sldId="268"/>
        </pc:sldMkLst>
      </pc:sldChg>
      <pc:sldChg chg="add del">
        <pc:chgData name="Garrett Morris" userId="7a7598af41192079" providerId="LiveId" clId="{0C45D051-D03F-44B1-BE13-BE7F4B2050A7}" dt="2021-08-24T14:12:34.069" v="4665" actId="47"/>
        <pc:sldMkLst>
          <pc:docMk/>
          <pc:sldMk cId="1851721675" sldId="269"/>
        </pc:sldMkLst>
      </pc:sldChg>
      <pc:sldChg chg="del">
        <pc:chgData name="Garrett Morris" userId="7a7598af41192079" providerId="LiveId" clId="{0C45D051-D03F-44B1-BE13-BE7F4B2050A7}" dt="2021-08-24T13:36:42.004" v="2352" actId="2696"/>
        <pc:sldMkLst>
          <pc:docMk/>
          <pc:sldMk cId="3728109142" sldId="269"/>
        </pc:sldMkLst>
      </pc:sldChg>
      <pc:sldChg chg="del">
        <pc:chgData name="Garrett Morris" userId="7a7598af41192079" providerId="LiveId" clId="{0C45D051-D03F-44B1-BE13-BE7F4B2050A7}" dt="2021-08-24T13:36:42.004" v="2352" actId="2696"/>
        <pc:sldMkLst>
          <pc:docMk/>
          <pc:sldMk cId="3586540668" sldId="270"/>
        </pc:sldMkLst>
      </pc:sldChg>
      <pc:sldChg chg="add del">
        <pc:chgData name="Garrett Morris" userId="7a7598af41192079" providerId="LiveId" clId="{0C45D051-D03F-44B1-BE13-BE7F4B2050A7}" dt="2021-08-24T14:12:34.069" v="4665" actId="47"/>
        <pc:sldMkLst>
          <pc:docMk/>
          <pc:sldMk cId="3656874333" sldId="270"/>
        </pc:sldMkLst>
      </pc:sldChg>
      <pc:sldChg chg="del">
        <pc:chgData name="Garrett Morris" userId="7a7598af41192079" providerId="LiveId" clId="{0C45D051-D03F-44B1-BE13-BE7F4B2050A7}" dt="2021-08-24T13:36:42.004" v="2352" actId="2696"/>
        <pc:sldMkLst>
          <pc:docMk/>
          <pc:sldMk cId="2679830012" sldId="271"/>
        </pc:sldMkLst>
      </pc:sldChg>
      <pc:sldChg chg="add del">
        <pc:chgData name="Garrett Morris" userId="7a7598af41192079" providerId="LiveId" clId="{0C45D051-D03F-44B1-BE13-BE7F4B2050A7}" dt="2021-08-24T14:12:34.069" v="4665" actId="47"/>
        <pc:sldMkLst>
          <pc:docMk/>
          <pc:sldMk cId="3957747235" sldId="271"/>
        </pc:sldMkLst>
      </pc:sldChg>
      <pc:sldChg chg="del">
        <pc:chgData name="Garrett Morris" userId="7a7598af41192079" providerId="LiveId" clId="{0C45D051-D03F-44B1-BE13-BE7F4B2050A7}" dt="2021-08-24T13:36:42.004" v="2352" actId="2696"/>
        <pc:sldMkLst>
          <pc:docMk/>
          <pc:sldMk cId="1037937696" sldId="272"/>
        </pc:sldMkLst>
      </pc:sldChg>
      <pc:sldChg chg="add del">
        <pc:chgData name="Garrett Morris" userId="7a7598af41192079" providerId="LiveId" clId="{0C45D051-D03F-44B1-BE13-BE7F4B2050A7}" dt="2021-08-24T14:12:34.069" v="4665" actId="47"/>
        <pc:sldMkLst>
          <pc:docMk/>
          <pc:sldMk cId="1415865457" sldId="272"/>
        </pc:sldMkLst>
      </pc:sldChg>
      <pc:sldChg chg="add del">
        <pc:chgData name="Garrett Morris" userId="7a7598af41192079" providerId="LiveId" clId="{0C45D051-D03F-44B1-BE13-BE7F4B2050A7}" dt="2021-08-24T14:12:34.069" v="4665" actId="47"/>
        <pc:sldMkLst>
          <pc:docMk/>
          <pc:sldMk cId="1749660706" sldId="273"/>
        </pc:sldMkLst>
      </pc:sldChg>
      <pc:sldChg chg="del">
        <pc:chgData name="Garrett Morris" userId="7a7598af41192079" providerId="LiveId" clId="{0C45D051-D03F-44B1-BE13-BE7F4B2050A7}" dt="2021-08-24T13:36:42.004" v="2352" actId="2696"/>
        <pc:sldMkLst>
          <pc:docMk/>
          <pc:sldMk cId="2089119062" sldId="273"/>
        </pc:sldMkLst>
      </pc:sldChg>
      <pc:sldChg chg="add del">
        <pc:chgData name="Garrett Morris" userId="7a7598af41192079" providerId="LiveId" clId="{0C45D051-D03F-44B1-BE13-BE7F4B2050A7}" dt="2021-08-24T14:12:34.069" v="4665" actId="47"/>
        <pc:sldMkLst>
          <pc:docMk/>
          <pc:sldMk cId="1375420025" sldId="274"/>
        </pc:sldMkLst>
      </pc:sldChg>
      <pc:sldChg chg="del">
        <pc:chgData name="Garrett Morris" userId="7a7598af41192079" providerId="LiveId" clId="{0C45D051-D03F-44B1-BE13-BE7F4B2050A7}" dt="2021-08-24T13:36:42.004" v="2352" actId="2696"/>
        <pc:sldMkLst>
          <pc:docMk/>
          <pc:sldMk cId="2721565049" sldId="274"/>
        </pc:sldMkLst>
      </pc:sldChg>
      <pc:sldChg chg="add del">
        <pc:chgData name="Garrett Morris" userId="7a7598af41192079" providerId="LiveId" clId="{0C45D051-D03F-44B1-BE13-BE7F4B2050A7}" dt="2021-08-24T14:12:34.069" v="4665" actId="47"/>
        <pc:sldMkLst>
          <pc:docMk/>
          <pc:sldMk cId="1349471625" sldId="275"/>
        </pc:sldMkLst>
      </pc:sldChg>
      <pc:sldChg chg="del">
        <pc:chgData name="Garrett Morris" userId="7a7598af41192079" providerId="LiveId" clId="{0C45D051-D03F-44B1-BE13-BE7F4B2050A7}" dt="2021-08-24T13:36:42.004" v="2352" actId="2696"/>
        <pc:sldMkLst>
          <pc:docMk/>
          <pc:sldMk cId="3143657598" sldId="275"/>
        </pc:sldMkLst>
      </pc:sldChg>
      <pc:sldChg chg="modSp mod ord">
        <pc:chgData name="Garrett Morris" userId="7a7598af41192079" providerId="LiveId" clId="{0C45D051-D03F-44B1-BE13-BE7F4B2050A7}" dt="2021-08-24T15:07:51.707" v="6841" actId="20577"/>
        <pc:sldMkLst>
          <pc:docMk/>
          <pc:sldMk cId="3042449676" sldId="276"/>
        </pc:sldMkLst>
        <pc:spChg chg="mod">
          <ac:chgData name="Garrett Morris" userId="7a7598af41192079" providerId="LiveId" clId="{0C45D051-D03F-44B1-BE13-BE7F4B2050A7}" dt="2021-08-22T04:05:49.956" v="2148" actId="20577"/>
          <ac:spMkLst>
            <pc:docMk/>
            <pc:sldMk cId="3042449676" sldId="276"/>
            <ac:spMk id="2" creationId="{43AC0357-E26F-4542-8C20-2A6067FE8D2F}"/>
          </ac:spMkLst>
        </pc:spChg>
        <pc:spChg chg="mod">
          <ac:chgData name="Garrett Morris" userId="7a7598af41192079" providerId="LiveId" clId="{0C45D051-D03F-44B1-BE13-BE7F4B2050A7}" dt="2021-08-24T15:07:51.707" v="6841" actId="20577"/>
          <ac:spMkLst>
            <pc:docMk/>
            <pc:sldMk cId="3042449676" sldId="276"/>
            <ac:spMk id="3" creationId="{91DC9970-DF89-40E1-A6A9-E0CAC03A1CA7}"/>
          </ac:spMkLst>
        </pc:spChg>
      </pc:sldChg>
      <pc:sldChg chg="del">
        <pc:chgData name="Garrett Morris" userId="7a7598af41192079" providerId="LiveId" clId="{0C45D051-D03F-44B1-BE13-BE7F4B2050A7}" dt="2021-08-22T03:22:54.166" v="196" actId="47"/>
        <pc:sldMkLst>
          <pc:docMk/>
          <pc:sldMk cId="9282311" sldId="277"/>
        </pc:sldMkLst>
      </pc:sldChg>
      <pc:sldChg chg="del">
        <pc:chgData name="Garrett Morris" userId="7a7598af41192079" providerId="LiveId" clId="{0C45D051-D03F-44B1-BE13-BE7F4B2050A7}" dt="2021-08-24T13:37:00.608" v="2354" actId="47"/>
        <pc:sldMkLst>
          <pc:docMk/>
          <pc:sldMk cId="1314020744" sldId="278"/>
        </pc:sldMkLst>
      </pc:sldChg>
      <pc:sldChg chg="del">
        <pc:chgData name="Garrett Morris" userId="7a7598af41192079" providerId="LiveId" clId="{0C45D051-D03F-44B1-BE13-BE7F4B2050A7}" dt="2021-08-22T03:22:54.166" v="196" actId="47"/>
        <pc:sldMkLst>
          <pc:docMk/>
          <pc:sldMk cId="4142617974" sldId="279"/>
        </pc:sldMkLst>
      </pc:sldChg>
      <pc:sldChg chg="del">
        <pc:chgData name="Garrett Morris" userId="7a7598af41192079" providerId="LiveId" clId="{0C45D051-D03F-44B1-BE13-BE7F4B2050A7}" dt="2021-08-22T03:22:54.166" v="196" actId="47"/>
        <pc:sldMkLst>
          <pc:docMk/>
          <pc:sldMk cId="3450439879" sldId="280"/>
        </pc:sldMkLst>
      </pc:sldChg>
      <pc:sldChg chg="del">
        <pc:chgData name="Garrett Morris" userId="7a7598af41192079" providerId="LiveId" clId="{0C45D051-D03F-44B1-BE13-BE7F4B2050A7}" dt="2021-08-22T03:22:54.166" v="196" actId="47"/>
        <pc:sldMkLst>
          <pc:docMk/>
          <pc:sldMk cId="3351424325" sldId="281"/>
        </pc:sldMkLst>
      </pc:sldChg>
      <pc:sldChg chg="del">
        <pc:chgData name="Garrett Morris" userId="7a7598af41192079" providerId="LiveId" clId="{0C45D051-D03F-44B1-BE13-BE7F4B2050A7}" dt="2021-08-22T03:22:54.166" v="196" actId="47"/>
        <pc:sldMkLst>
          <pc:docMk/>
          <pc:sldMk cId="1291188098" sldId="282"/>
        </pc:sldMkLst>
      </pc:sldChg>
      <pc:sldChg chg="modSp mod">
        <pc:chgData name="Garrett Morris" userId="7a7598af41192079" providerId="LiveId" clId="{0C45D051-D03F-44B1-BE13-BE7F4B2050A7}" dt="2021-08-24T13:43:36.268" v="2830" actId="313"/>
        <pc:sldMkLst>
          <pc:docMk/>
          <pc:sldMk cId="2687957655" sldId="284"/>
        </pc:sldMkLst>
        <pc:spChg chg="mod">
          <ac:chgData name="Garrett Morris" userId="7a7598af41192079" providerId="LiveId" clId="{0C45D051-D03F-44B1-BE13-BE7F4B2050A7}" dt="2021-08-24T13:43:36.268" v="2830" actId="313"/>
          <ac:spMkLst>
            <pc:docMk/>
            <pc:sldMk cId="2687957655" sldId="284"/>
            <ac:spMk id="3" creationId="{2B0F9149-A2D2-4AAE-BF95-DE0F9F789920}"/>
          </ac:spMkLst>
        </pc:spChg>
      </pc:sldChg>
      <pc:sldChg chg="del">
        <pc:chgData name="Garrett Morris" userId="7a7598af41192079" providerId="LiveId" clId="{0C45D051-D03F-44B1-BE13-BE7F4B2050A7}" dt="2021-08-24T13:36:11.868" v="2351" actId="47"/>
        <pc:sldMkLst>
          <pc:docMk/>
          <pc:sldMk cId="2318184668" sldId="285"/>
        </pc:sldMkLst>
      </pc:sldChg>
      <pc:sldChg chg="del">
        <pc:chgData name="Garrett Morris" userId="7a7598af41192079" providerId="LiveId" clId="{0C45D051-D03F-44B1-BE13-BE7F4B2050A7}" dt="2021-08-24T13:36:11.868" v="2351" actId="47"/>
        <pc:sldMkLst>
          <pc:docMk/>
          <pc:sldMk cId="2657006113" sldId="286"/>
        </pc:sldMkLst>
      </pc:sldChg>
      <pc:sldChg chg="del">
        <pc:chgData name="Garrett Morris" userId="7a7598af41192079" providerId="LiveId" clId="{0C45D051-D03F-44B1-BE13-BE7F4B2050A7}" dt="2021-08-24T13:36:11.868" v="2351" actId="47"/>
        <pc:sldMkLst>
          <pc:docMk/>
          <pc:sldMk cId="790582229" sldId="287"/>
        </pc:sldMkLst>
      </pc:sldChg>
      <pc:sldChg chg="del">
        <pc:chgData name="Garrett Morris" userId="7a7598af41192079" providerId="LiveId" clId="{0C45D051-D03F-44B1-BE13-BE7F4B2050A7}" dt="2021-08-24T13:36:11.868" v="2351" actId="47"/>
        <pc:sldMkLst>
          <pc:docMk/>
          <pc:sldMk cId="2032310419" sldId="288"/>
        </pc:sldMkLst>
      </pc:sldChg>
      <pc:sldChg chg="del">
        <pc:chgData name="Garrett Morris" userId="7a7598af41192079" providerId="LiveId" clId="{0C45D051-D03F-44B1-BE13-BE7F4B2050A7}" dt="2021-08-24T13:36:11.868" v="2351" actId="47"/>
        <pc:sldMkLst>
          <pc:docMk/>
          <pc:sldMk cId="862567957" sldId="289"/>
        </pc:sldMkLst>
      </pc:sldChg>
      <pc:sldChg chg="modSp mod">
        <pc:chgData name="Garrett Morris" userId="7a7598af41192079" providerId="LiveId" clId="{0C45D051-D03F-44B1-BE13-BE7F4B2050A7}" dt="2021-08-24T13:37:05.136" v="2355" actId="20577"/>
        <pc:sldMkLst>
          <pc:docMk/>
          <pc:sldMk cId="2105983731" sldId="291"/>
        </pc:sldMkLst>
        <pc:spChg chg="mod">
          <ac:chgData name="Garrett Morris" userId="7a7598af41192079" providerId="LiveId" clId="{0C45D051-D03F-44B1-BE13-BE7F4B2050A7}" dt="2021-08-24T13:37:05.136" v="2355" actId="20577"/>
          <ac:spMkLst>
            <pc:docMk/>
            <pc:sldMk cId="2105983731" sldId="291"/>
            <ac:spMk id="2" creationId="{CF94A24A-3E43-438D-AF5C-7D59B2236801}"/>
          </ac:spMkLst>
        </pc:spChg>
      </pc:sldChg>
      <pc:sldChg chg="addSp delSp modSp new mod modClrScheme chgLayout">
        <pc:chgData name="Garrett Morris" userId="7a7598af41192079" providerId="LiveId" clId="{0C45D051-D03F-44B1-BE13-BE7F4B2050A7}" dt="2021-08-22T04:01:11.940" v="2041" actId="20577"/>
        <pc:sldMkLst>
          <pc:docMk/>
          <pc:sldMk cId="394867858" sldId="292"/>
        </pc:sldMkLst>
        <pc:spChg chg="del mod ord">
          <ac:chgData name="Garrett Morris" userId="7a7598af41192079" providerId="LiveId" clId="{0C45D051-D03F-44B1-BE13-BE7F4B2050A7}" dt="2021-08-22T03:19:38.119" v="1" actId="700"/>
          <ac:spMkLst>
            <pc:docMk/>
            <pc:sldMk cId="394867858" sldId="292"/>
            <ac:spMk id="2" creationId="{9FEEA6E8-46AC-45F5-A348-810300578516}"/>
          </ac:spMkLst>
        </pc:spChg>
        <pc:spChg chg="del mod ord">
          <ac:chgData name="Garrett Morris" userId="7a7598af41192079" providerId="LiveId" clId="{0C45D051-D03F-44B1-BE13-BE7F4B2050A7}" dt="2021-08-22T03:19:38.119" v="1" actId="700"/>
          <ac:spMkLst>
            <pc:docMk/>
            <pc:sldMk cId="394867858" sldId="292"/>
            <ac:spMk id="3" creationId="{3CD9BCCC-33DE-492E-8F52-02C3A8C10BE9}"/>
          </ac:spMkLst>
        </pc:spChg>
        <pc:spChg chg="mod ord">
          <ac:chgData name="Garrett Morris" userId="7a7598af41192079" providerId="LiveId" clId="{0C45D051-D03F-44B1-BE13-BE7F4B2050A7}" dt="2021-08-22T03:19:41.685" v="2" actId="700"/>
          <ac:spMkLst>
            <pc:docMk/>
            <pc:sldMk cId="394867858" sldId="292"/>
            <ac:spMk id="4" creationId="{872BB24A-4264-4353-AD59-1D790E77AF57}"/>
          </ac:spMkLst>
        </pc:spChg>
        <pc:spChg chg="add del mod ord">
          <ac:chgData name="Garrett Morris" userId="7a7598af41192079" providerId="LiveId" clId="{0C45D051-D03F-44B1-BE13-BE7F4B2050A7}" dt="2021-08-22T03:19:41.685" v="2" actId="700"/>
          <ac:spMkLst>
            <pc:docMk/>
            <pc:sldMk cId="394867858" sldId="292"/>
            <ac:spMk id="5" creationId="{C27AA898-6D8C-4B6D-A5B6-64860D679C8D}"/>
          </ac:spMkLst>
        </pc:spChg>
        <pc:spChg chg="add del mod ord">
          <ac:chgData name="Garrett Morris" userId="7a7598af41192079" providerId="LiveId" clId="{0C45D051-D03F-44B1-BE13-BE7F4B2050A7}" dt="2021-08-22T03:19:41.685" v="2" actId="700"/>
          <ac:spMkLst>
            <pc:docMk/>
            <pc:sldMk cId="394867858" sldId="292"/>
            <ac:spMk id="6" creationId="{C29136DE-F2EE-44BB-A8C9-EE4393E5F3DB}"/>
          </ac:spMkLst>
        </pc:spChg>
        <pc:spChg chg="add mod ord">
          <ac:chgData name="Garrett Morris" userId="7a7598af41192079" providerId="LiveId" clId="{0C45D051-D03F-44B1-BE13-BE7F4B2050A7}" dt="2021-08-22T04:01:11.940" v="2041" actId="20577"/>
          <ac:spMkLst>
            <pc:docMk/>
            <pc:sldMk cId="394867858" sldId="292"/>
            <ac:spMk id="7" creationId="{56BD07F5-481A-4D2C-BD6A-D4544425138F}"/>
          </ac:spMkLst>
        </pc:spChg>
        <pc:spChg chg="add mod ord">
          <ac:chgData name="Garrett Morris" userId="7a7598af41192079" providerId="LiveId" clId="{0C45D051-D03F-44B1-BE13-BE7F4B2050A7}" dt="2021-08-22T03:19:41.685" v="2" actId="700"/>
          <ac:spMkLst>
            <pc:docMk/>
            <pc:sldMk cId="394867858" sldId="292"/>
            <ac:spMk id="8" creationId="{BB86E983-8462-499B-9F75-8D84221A2527}"/>
          </ac:spMkLst>
        </pc:spChg>
      </pc:sldChg>
      <pc:sldChg chg="addSp delSp modSp new mod modClrScheme chgLayout">
        <pc:chgData name="Garrett Morris" userId="7a7598af41192079" providerId="LiveId" clId="{0C45D051-D03F-44B1-BE13-BE7F4B2050A7}" dt="2021-08-22T15:16:50.173" v="2164" actId="20577"/>
        <pc:sldMkLst>
          <pc:docMk/>
          <pc:sldMk cId="3407370424" sldId="293"/>
        </pc:sldMkLst>
        <pc:spChg chg="del mod ord">
          <ac:chgData name="Garrett Morris" userId="7a7598af41192079" providerId="LiveId" clId="{0C45D051-D03F-44B1-BE13-BE7F4B2050A7}" dt="2021-08-22T03:21:25.253" v="107" actId="700"/>
          <ac:spMkLst>
            <pc:docMk/>
            <pc:sldMk cId="3407370424" sldId="293"/>
            <ac:spMk id="2" creationId="{99A7C8F5-5C25-4126-AA76-747677F54C91}"/>
          </ac:spMkLst>
        </pc:spChg>
        <pc:spChg chg="del mod ord">
          <ac:chgData name="Garrett Morris" userId="7a7598af41192079" providerId="LiveId" clId="{0C45D051-D03F-44B1-BE13-BE7F4B2050A7}" dt="2021-08-22T03:21:25.253" v="107" actId="700"/>
          <ac:spMkLst>
            <pc:docMk/>
            <pc:sldMk cId="3407370424" sldId="293"/>
            <ac:spMk id="3" creationId="{2FA621F7-F720-420B-95C5-05C31DD63338}"/>
          </ac:spMkLst>
        </pc:spChg>
        <pc:spChg chg="mod ord">
          <ac:chgData name="Garrett Morris" userId="7a7598af41192079" providerId="LiveId" clId="{0C45D051-D03F-44B1-BE13-BE7F4B2050A7}" dt="2021-08-22T03:21:25.253" v="107" actId="700"/>
          <ac:spMkLst>
            <pc:docMk/>
            <pc:sldMk cId="3407370424" sldId="293"/>
            <ac:spMk id="4" creationId="{AF948BD8-E422-4DD5-A92F-F4D91F7F194C}"/>
          </ac:spMkLst>
        </pc:spChg>
        <pc:spChg chg="add mod ord">
          <ac:chgData name="Garrett Morris" userId="7a7598af41192079" providerId="LiveId" clId="{0C45D051-D03F-44B1-BE13-BE7F4B2050A7}" dt="2021-08-22T15:16:50.173" v="2164" actId="20577"/>
          <ac:spMkLst>
            <pc:docMk/>
            <pc:sldMk cId="3407370424" sldId="293"/>
            <ac:spMk id="5" creationId="{14E76A38-5315-4CE5-89DE-54BA6B19ABEE}"/>
          </ac:spMkLst>
        </pc:spChg>
        <pc:spChg chg="add mod ord">
          <ac:chgData name="Garrett Morris" userId="7a7598af41192079" providerId="LiveId" clId="{0C45D051-D03F-44B1-BE13-BE7F4B2050A7}" dt="2021-08-22T03:21:25.253" v="107" actId="700"/>
          <ac:spMkLst>
            <pc:docMk/>
            <pc:sldMk cId="3407370424" sldId="293"/>
            <ac:spMk id="6" creationId="{CBB5C5F5-01A2-4EE6-B7AD-98418867D830}"/>
          </ac:spMkLst>
        </pc:spChg>
      </pc:sldChg>
      <pc:sldChg chg="addSp delSp modSp new mod modClrScheme chgLayout">
        <pc:chgData name="Garrett Morris" userId="7a7598af41192079" providerId="LiveId" clId="{0C45D051-D03F-44B1-BE13-BE7F4B2050A7}" dt="2021-08-22T03:21:44.698" v="189" actId="20577"/>
        <pc:sldMkLst>
          <pc:docMk/>
          <pc:sldMk cId="3758396810" sldId="294"/>
        </pc:sldMkLst>
        <pc:spChg chg="del mod ord">
          <ac:chgData name="Garrett Morris" userId="7a7598af41192079" providerId="LiveId" clId="{0C45D051-D03F-44B1-BE13-BE7F4B2050A7}" dt="2021-08-22T03:21:39.063" v="151" actId="700"/>
          <ac:spMkLst>
            <pc:docMk/>
            <pc:sldMk cId="3758396810" sldId="294"/>
            <ac:spMk id="2" creationId="{E194D64B-8646-4023-A3FE-7ED0AA68AC95}"/>
          </ac:spMkLst>
        </pc:spChg>
        <pc:spChg chg="del mod ord">
          <ac:chgData name="Garrett Morris" userId="7a7598af41192079" providerId="LiveId" clId="{0C45D051-D03F-44B1-BE13-BE7F4B2050A7}" dt="2021-08-22T03:21:39.063" v="151" actId="700"/>
          <ac:spMkLst>
            <pc:docMk/>
            <pc:sldMk cId="3758396810" sldId="294"/>
            <ac:spMk id="3" creationId="{9B78F8DF-E1B7-4797-935B-C90D2A494217}"/>
          </ac:spMkLst>
        </pc:spChg>
        <pc:spChg chg="mod ord">
          <ac:chgData name="Garrett Morris" userId="7a7598af41192079" providerId="LiveId" clId="{0C45D051-D03F-44B1-BE13-BE7F4B2050A7}" dt="2021-08-22T03:21:39.063" v="151" actId="700"/>
          <ac:spMkLst>
            <pc:docMk/>
            <pc:sldMk cId="3758396810" sldId="294"/>
            <ac:spMk id="4" creationId="{A2F20AEE-412A-48FD-B526-CD826103C28D}"/>
          </ac:spMkLst>
        </pc:spChg>
        <pc:spChg chg="add mod ord">
          <ac:chgData name="Garrett Morris" userId="7a7598af41192079" providerId="LiveId" clId="{0C45D051-D03F-44B1-BE13-BE7F4B2050A7}" dt="2021-08-22T03:21:44.698" v="189" actId="20577"/>
          <ac:spMkLst>
            <pc:docMk/>
            <pc:sldMk cId="3758396810" sldId="294"/>
            <ac:spMk id="5" creationId="{E9D24493-85D5-4C3C-98A4-DDFE29475175}"/>
          </ac:spMkLst>
        </pc:spChg>
        <pc:spChg chg="add mod ord">
          <ac:chgData name="Garrett Morris" userId="7a7598af41192079" providerId="LiveId" clId="{0C45D051-D03F-44B1-BE13-BE7F4B2050A7}" dt="2021-08-22T03:21:39.063" v="151" actId="700"/>
          <ac:spMkLst>
            <pc:docMk/>
            <pc:sldMk cId="3758396810" sldId="294"/>
            <ac:spMk id="6" creationId="{ED46CA0C-F1B9-47D6-B96E-3CBB71BE16D2}"/>
          </ac:spMkLst>
        </pc:spChg>
      </pc:sldChg>
      <pc:sldChg chg="addSp delSp modSp new mod">
        <pc:chgData name="Garrett Morris" userId="7a7598af41192079" providerId="LiveId" clId="{0C45D051-D03F-44B1-BE13-BE7F4B2050A7}" dt="2021-08-22T03:42:05.159" v="898" actId="6549"/>
        <pc:sldMkLst>
          <pc:docMk/>
          <pc:sldMk cId="3441824254" sldId="295"/>
        </pc:sldMkLst>
        <pc:spChg chg="mod">
          <ac:chgData name="Garrett Morris" userId="7a7598af41192079" providerId="LiveId" clId="{0C45D051-D03F-44B1-BE13-BE7F4B2050A7}" dt="2021-08-22T03:37:10.272" v="576" actId="20577"/>
          <ac:spMkLst>
            <pc:docMk/>
            <pc:sldMk cId="3441824254" sldId="295"/>
            <ac:spMk id="2" creationId="{D8D1E3A6-7CDD-4BC0-900D-06C31B6FF876}"/>
          </ac:spMkLst>
        </pc:spChg>
        <pc:spChg chg="mod">
          <ac:chgData name="Garrett Morris" userId="7a7598af41192079" providerId="LiveId" clId="{0C45D051-D03F-44B1-BE13-BE7F4B2050A7}" dt="2021-08-22T03:42:05.159" v="898" actId="6549"/>
          <ac:spMkLst>
            <pc:docMk/>
            <pc:sldMk cId="3441824254" sldId="295"/>
            <ac:spMk id="3" creationId="{13950181-B1C4-431C-8EDD-666D4CE19875}"/>
          </ac:spMkLst>
        </pc:spChg>
        <pc:picChg chg="add del mod">
          <ac:chgData name="Garrett Morris" userId="7a7598af41192079" providerId="LiveId" clId="{0C45D051-D03F-44B1-BE13-BE7F4B2050A7}" dt="2021-08-22T03:41:59.306" v="897" actId="478"/>
          <ac:picMkLst>
            <pc:docMk/>
            <pc:sldMk cId="3441824254" sldId="295"/>
            <ac:picMk id="6" creationId="{CB0361A4-301A-4166-8CBA-FEF9D4B01CC8}"/>
          </ac:picMkLst>
        </pc:picChg>
        <pc:picChg chg="add del mod">
          <ac:chgData name="Garrett Morris" userId="7a7598af41192079" providerId="LiveId" clId="{0C45D051-D03F-44B1-BE13-BE7F4B2050A7}" dt="2021-08-22T03:40:46.359" v="840" actId="478"/>
          <ac:picMkLst>
            <pc:docMk/>
            <pc:sldMk cId="3441824254" sldId="295"/>
            <ac:picMk id="7" creationId="{FDB5951A-AAE7-451B-AD02-71F21AC68774}"/>
          </ac:picMkLst>
        </pc:picChg>
      </pc:sldChg>
      <pc:sldChg chg="modSp add mod ord">
        <pc:chgData name="Garrett Morris" userId="7a7598af41192079" providerId="LiveId" clId="{0C45D051-D03F-44B1-BE13-BE7F4B2050A7}" dt="2021-08-24T15:04:06.992" v="6784" actId="21"/>
        <pc:sldMkLst>
          <pc:docMk/>
          <pc:sldMk cId="3956309012" sldId="296"/>
        </pc:sldMkLst>
        <pc:spChg chg="mod">
          <ac:chgData name="Garrett Morris" userId="7a7598af41192079" providerId="LiveId" clId="{0C45D051-D03F-44B1-BE13-BE7F4B2050A7}" dt="2021-08-24T15:04:06.992" v="6784" actId="21"/>
          <ac:spMkLst>
            <pc:docMk/>
            <pc:sldMk cId="3956309012" sldId="296"/>
            <ac:spMk id="3" creationId="{D040D74C-2028-4F24-8B15-99FF7B5D23B5}"/>
          </ac:spMkLst>
        </pc:spChg>
      </pc:sldChg>
      <pc:sldChg chg="modSp add mod">
        <pc:chgData name="Garrett Morris" userId="7a7598af41192079" providerId="LiveId" clId="{0C45D051-D03F-44B1-BE13-BE7F4B2050A7}" dt="2021-08-22T03:44:44.638" v="1013" actId="20577"/>
        <pc:sldMkLst>
          <pc:docMk/>
          <pc:sldMk cId="1815453759" sldId="297"/>
        </pc:sldMkLst>
        <pc:spChg chg="mod">
          <ac:chgData name="Garrett Morris" userId="7a7598af41192079" providerId="LiveId" clId="{0C45D051-D03F-44B1-BE13-BE7F4B2050A7}" dt="2021-08-22T03:44:44.638" v="1013" actId="20577"/>
          <ac:spMkLst>
            <pc:docMk/>
            <pc:sldMk cId="1815453759" sldId="297"/>
            <ac:spMk id="3" creationId="{13950181-B1C4-431C-8EDD-666D4CE19875}"/>
          </ac:spMkLst>
        </pc:spChg>
      </pc:sldChg>
      <pc:sldChg chg="modSp add mod">
        <pc:chgData name="Garrett Morris" userId="7a7598af41192079" providerId="LiveId" clId="{0C45D051-D03F-44B1-BE13-BE7F4B2050A7}" dt="2021-08-24T15:04:31.612" v="6801" actId="20577"/>
        <pc:sldMkLst>
          <pc:docMk/>
          <pc:sldMk cId="1809737520" sldId="298"/>
        </pc:sldMkLst>
        <pc:spChg chg="mod">
          <ac:chgData name="Garrett Morris" userId="7a7598af41192079" providerId="LiveId" clId="{0C45D051-D03F-44B1-BE13-BE7F4B2050A7}" dt="2021-08-24T15:04:31.612" v="6801" actId="20577"/>
          <ac:spMkLst>
            <pc:docMk/>
            <pc:sldMk cId="1809737520" sldId="298"/>
            <ac:spMk id="3" creationId="{D040D74C-2028-4F24-8B15-99FF7B5D23B5}"/>
          </ac:spMkLst>
        </pc:spChg>
      </pc:sldChg>
      <pc:sldChg chg="modSp new mod">
        <pc:chgData name="Garrett Morris" userId="7a7598af41192079" providerId="LiveId" clId="{0C45D051-D03F-44B1-BE13-BE7F4B2050A7}" dt="2021-08-22T04:04:23.373" v="2046" actId="114"/>
        <pc:sldMkLst>
          <pc:docMk/>
          <pc:sldMk cId="2181747584" sldId="299"/>
        </pc:sldMkLst>
        <pc:spChg chg="mod">
          <ac:chgData name="Garrett Morris" userId="7a7598af41192079" providerId="LiveId" clId="{0C45D051-D03F-44B1-BE13-BE7F4B2050A7}" dt="2021-08-22T03:54:49.914" v="1490" actId="114"/>
          <ac:spMkLst>
            <pc:docMk/>
            <pc:sldMk cId="2181747584" sldId="299"/>
            <ac:spMk id="2" creationId="{5A7536C9-5C0C-4343-A082-72D382553FDE}"/>
          </ac:spMkLst>
        </pc:spChg>
        <pc:spChg chg="mod">
          <ac:chgData name="Garrett Morris" userId="7a7598af41192079" providerId="LiveId" clId="{0C45D051-D03F-44B1-BE13-BE7F4B2050A7}" dt="2021-08-22T04:04:23.373" v="2046" actId="114"/>
          <ac:spMkLst>
            <pc:docMk/>
            <pc:sldMk cId="2181747584" sldId="299"/>
            <ac:spMk id="3" creationId="{B25F53D4-0746-4E23-8F41-22228F36EB0C}"/>
          </ac:spMkLst>
        </pc:spChg>
      </pc:sldChg>
      <pc:sldChg chg="modSp new mod">
        <pc:chgData name="Garrett Morris" userId="7a7598af41192079" providerId="LiveId" clId="{0C45D051-D03F-44B1-BE13-BE7F4B2050A7}" dt="2021-08-24T14:46:20.665" v="6119" actId="20577"/>
        <pc:sldMkLst>
          <pc:docMk/>
          <pc:sldMk cId="2451473723" sldId="300"/>
        </pc:sldMkLst>
        <pc:spChg chg="mod">
          <ac:chgData name="Garrett Morris" userId="7a7598af41192079" providerId="LiveId" clId="{0C45D051-D03F-44B1-BE13-BE7F4B2050A7}" dt="2021-08-24T13:37:58.488" v="2382" actId="20577"/>
          <ac:spMkLst>
            <pc:docMk/>
            <pc:sldMk cId="2451473723" sldId="300"/>
            <ac:spMk id="2" creationId="{E8A4BEB6-2ECC-4C60-806B-E18E42AD6510}"/>
          </ac:spMkLst>
        </pc:spChg>
        <pc:spChg chg="mod">
          <ac:chgData name="Garrett Morris" userId="7a7598af41192079" providerId="LiveId" clId="{0C45D051-D03F-44B1-BE13-BE7F4B2050A7}" dt="2021-08-24T14:46:20.665" v="6119" actId="20577"/>
          <ac:spMkLst>
            <pc:docMk/>
            <pc:sldMk cId="2451473723" sldId="300"/>
            <ac:spMk id="3" creationId="{FC15EE0F-FD81-42C2-B660-75F4E99B6073}"/>
          </ac:spMkLst>
        </pc:spChg>
      </pc:sldChg>
      <pc:sldChg chg="modSp add mod">
        <pc:chgData name="Garrett Morris" userId="7a7598af41192079" providerId="LiveId" clId="{0C45D051-D03F-44B1-BE13-BE7F4B2050A7}" dt="2021-08-24T13:46:37.462" v="2884" actId="255"/>
        <pc:sldMkLst>
          <pc:docMk/>
          <pc:sldMk cId="467860862" sldId="301"/>
        </pc:sldMkLst>
        <pc:spChg chg="mod">
          <ac:chgData name="Garrett Morris" userId="7a7598af41192079" providerId="LiveId" clId="{0C45D051-D03F-44B1-BE13-BE7F4B2050A7}" dt="2021-08-24T13:46:37.462" v="2884" actId="255"/>
          <ac:spMkLst>
            <pc:docMk/>
            <pc:sldMk cId="467860862" sldId="301"/>
            <ac:spMk id="3" creationId="{2B0F9149-A2D2-4AAE-BF95-DE0F9F789920}"/>
          </ac:spMkLst>
        </pc:spChg>
      </pc:sldChg>
      <pc:sldChg chg="modSp add mod">
        <pc:chgData name="Garrett Morris" userId="7a7598af41192079" providerId="LiveId" clId="{0C45D051-D03F-44B1-BE13-BE7F4B2050A7}" dt="2021-08-24T15:08:53.494" v="6842" actId="20577"/>
        <pc:sldMkLst>
          <pc:docMk/>
          <pc:sldMk cId="1122718787" sldId="302"/>
        </pc:sldMkLst>
        <pc:spChg chg="mod">
          <ac:chgData name="Garrett Morris" userId="7a7598af41192079" providerId="LiveId" clId="{0C45D051-D03F-44B1-BE13-BE7F4B2050A7}" dt="2021-08-24T15:08:53.494" v="6842" actId="20577"/>
          <ac:spMkLst>
            <pc:docMk/>
            <pc:sldMk cId="1122718787" sldId="302"/>
            <ac:spMk id="3" creationId="{2B0F9149-A2D2-4AAE-BF95-DE0F9F789920}"/>
          </ac:spMkLst>
        </pc:spChg>
      </pc:sldChg>
      <pc:sldChg chg="modSp new mod">
        <pc:chgData name="Garrett Morris" userId="7a7598af41192079" providerId="LiveId" clId="{0C45D051-D03F-44B1-BE13-BE7F4B2050A7}" dt="2021-08-24T14:47:50.789" v="6134" actId="20577"/>
        <pc:sldMkLst>
          <pc:docMk/>
          <pc:sldMk cId="2198254401" sldId="303"/>
        </pc:sldMkLst>
        <pc:spChg chg="mod">
          <ac:chgData name="Garrett Morris" userId="7a7598af41192079" providerId="LiveId" clId="{0C45D051-D03F-44B1-BE13-BE7F4B2050A7}" dt="2021-08-24T13:48:17.109" v="2937" actId="20577"/>
          <ac:spMkLst>
            <pc:docMk/>
            <pc:sldMk cId="2198254401" sldId="303"/>
            <ac:spMk id="2" creationId="{F06BFA7C-843B-4122-B91F-2F626D61771F}"/>
          </ac:spMkLst>
        </pc:spChg>
        <pc:spChg chg="mod">
          <ac:chgData name="Garrett Morris" userId="7a7598af41192079" providerId="LiveId" clId="{0C45D051-D03F-44B1-BE13-BE7F4B2050A7}" dt="2021-08-24T14:47:50.789" v="6134" actId="20577"/>
          <ac:spMkLst>
            <pc:docMk/>
            <pc:sldMk cId="2198254401" sldId="303"/>
            <ac:spMk id="3" creationId="{A9502FEE-ECF1-4108-A963-DF1FDC39F647}"/>
          </ac:spMkLst>
        </pc:spChg>
      </pc:sldChg>
      <pc:sldChg chg="modSp new mod">
        <pc:chgData name="Garrett Morris" userId="7a7598af41192079" providerId="LiveId" clId="{0C45D051-D03F-44B1-BE13-BE7F4B2050A7}" dt="2021-08-24T15:09:11.207" v="6851" actId="20577"/>
        <pc:sldMkLst>
          <pc:docMk/>
          <pc:sldMk cId="2551353217" sldId="304"/>
        </pc:sldMkLst>
        <pc:spChg chg="mod">
          <ac:chgData name="Garrett Morris" userId="7a7598af41192079" providerId="LiveId" clId="{0C45D051-D03F-44B1-BE13-BE7F4B2050A7}" dt="2021-08-24T13:51:06.668" v="3311" actId="20577"/>
          <ac:spMkLst>
            <pc:docMk/>
            <pc:sldMk cId="2551353217" sldId="304"/>
            <ac:spMk id="2" creationId="{1D2476B0-ED53-4AD9-AE2A-41E2E98696B5}"/>
          </ac:spMkLst>
        </pc:spChg>
        <pc:spChg chg="mod">
          <ac:chgData name="Garrett Morris" userId="7a7598af41192079" providerId="LiveId" clId="{0C45D051-D03F-44B1-BE13-BE7F4B2050A7}" dt="2021-08-24T15:09:11.207" v="6851" actId="20577"/>
          <ac:spMkLst>
            <pc:docMk/>
            <pc:sldMk cId="2551353217" sldId="304"/>
            <ac:spMk id="3" creationId="{65708F76-5F1D-4294-8948-5E142B53539D}"/>
          </ac:spMkLst>
        </pc:spChg>
      </pc:sldChg>
      <pc:sldChg chg="modSp new del mod">
        <pc:chgData name="Garrett Morris" userId="7a7598af41192079" providerId="LiveId" clId="{0C45D051-D03F-44B1-BE13-BE7F4B2050A7}" dt="2021-08-24T13:50:57.830" v="3292" actId="47"/>
        <pc:sldMkLst>
          <pc:docMk/>
          <pc:sldMk cId="3405582467" sldId="304"/>
        </pc:sldMkLst>
        <pc:spChg chg="mod">
          <ac:chgData name="Garrett Morris" userId="7a7598af41192079" providerId="LiveId" clId="{0C45D051-D03F-44B1-BE13-BE7F4B2050A7}" dt="2021-08-24T13:50:53.616" v="3291" actId="20577"/>
          <ac:spMkLst>
            <pc:docMk/>
            <pc:sldMk cId="3405582467" sldId="304"/>
            <ac:spMk id="2" creationId="{69E40CC9-FFA6-4D3C-9667-333763CE124E}"/>
          </ac:spMkLst>
        </pc:spChg>
      </pc:sldChg>
      <pc:sldChg chg="modSp new mod ord">
        <pc:chgData name="Garrett Morris" userId="7a7598af41192079" providerId="LiveId" clId="{0C45D051-D03F-44B1-BE13-BE7F4B2050A7}" dt="2021-08-24T14:11:42.128" v="4664" actId="20577"/>
        <pc:sldMkLst>
          <pc:docMk/>
          <pc:sldMk cId="26680208" sldId="305"/>
        </pc:sldMkLst>
        <pc:spChg chg="mod">
          <ac:chgData name="Garrett Morris" userId="7a7598af41192079" providerId="LiveId" clId="{0C45D051-D03F-44B1-BE13-BE7F4B2050A7}" dt="2021-08-24T14:07:51.696" v="4154" actId="20577"/>
          <ac:spMkLst>
            <pc:docMk/>
            <pc:sldMk cId="26680208" sldId="305"/>
            <ac:spMk id="2" creationId="{84832767-5670-488C-A53D-5C700D813D36}"/>
          </ac:spMkLst>
        </pc:spChg>
        <pc:spChg chg="mod">
          <ac:chgData name="Garrett Morris" userId="7a7598af41192079" providerId="LiveId" clId="{0C45D051-D03F-44B1-BE13-BE7F4B2050A7}" dt="2021-08-24T14:11:42.128" v="4664" actId="20577"/>
          <ac:spMkLst>
            <pc:docMk/>
            <pc:sldMk cId="26680208" sldId="305"/>
            <ac:spMk id="3" creationId="{0A6C1925-C544-4E21-8CB1-189AF8B4A860}"/>
          </ac:spMkLst>
        </pc:spChg>
      </pc:sldChg>
      <pc:sldChg chg="modSp new mod">
        <pc:chgData name="Garrett Morris" userId="7a7598af41192079" providerId="LiveId" clId="{0C45D051-D03F-44B1-BE13-BE7F4B2050A7}" dt="2021-08-24T14:13:44.415" v="4808" actId="20577"/>
        <pc:sldMkLst>
          <pc:docMk/>
          <pc:sldMk cId="436602102" sldId="306"/>
        </pc:sldMkLst>
        <pc:spChg chg="mod">
          <ac:chgData name="Garrett Morris" userId="7a7598af41192079" providerId="LiveId" clId="{0C45D051-D03F-44B1-BE13-BE7F4B2050A7}" dt="2021-08-24T14:07:56.808" v="4166" actId="20577"/>
          <ac:spMkLst>
            <pc:docMk/>
            <pc:sldMk cId="436602102" sldId="306"/>
            <ac:spMk id="2" creationId="{6A8A0F6E-11B4-4C0A-9F58-AF5929977613}"/>
          </ac:spMkLst>
        </pc:spChg>
        <pc:spChg chg="mod">
          <ac:chgData name="Garrett Morris" userId="7a7598af41192079" providerId="LiveId" clId="{0C45D051-D03F-44B1-BE13-BE7F4B2050A7}" dt="2021-08-24T14:13:44.415" v="4808" actId="20577"/>
          <ac:spMkLst>
            <pc:docMk/>
            <pc:sldMk cId="436602102" sldId="306"/>
            <ac:spMk id="3" creationId="{89C56D93-FB06-4108-9286-E4C4C02693CD}"/>
          </ac:spMkLst>
        </pc:spChg>
      </pc:sldChg>
      <pc:sldChg chg="modSp new mod ord">
        <pc:chgData name="Garrett Morris" userId="7a7598af41192079" providerId="LiveId" clId="{0C45D051-D03F-44B1-BE13-BE7F4B2050A7}" dt="2021-08-24T14:24:18.556" v="4876" actId="15"/>
        <pc:sldMkLst>
          <pc:docMk/>
          <pc:sldMk cId="400106449" sldId="307"/>
        </pc:sldMkLst>
        <pc:spChg chg="mod">
          <ac:chgData name="Garrett Morris" userId="7a7598af41192079" providerId="LiveId" clId="{0C45D051-D03F-44B1-BE13-BE7F4B2050A7}" dt="2021-08-24T14:20:22.212" v="4856" actId="20577"/>
          <ac:spMkLst>
            <pc:docMk/>
            <pc:sldMk cId="400106449" sldId="307"/>
            <ac:spMk id="2" creationId="{D221BFDF-49B5-43FA-91B4-0904B7F159DE}"/>
          </ac:spMkLst>
        </pc:spChg>
        <pc:spChg chg="mod">
          <ac:chgData name="Garrett Morris" userId="7a7598af41192079" providerId="LiveId" clId="{0C45D051-D03F-44B1-BE13-BE7F4B2050A7}" dt="2021-08-24T14:24:18.556" v="4876" actId="15"/>
          <ac:spMkLst>
            <pc:docMk/>
            <pc:sldMk cId="400106449" sldId="307"/>
            <ac:spMk id="3" creationId="{0E1BDB6C-437F-463B-BE83-36F32EAD32EE}"/>
          </ac:spMkLst>
        </pc:spChg>
      </pc:sldChg>
      <pc:sldChg chg="addSp delSp modSp new mod">
        <pc:chgData name="Garrett Morris" userId="7a7598af41192079" providerId="LiveId" clId="{0C45D051-D03F-44B1-BE13-BE7F4B2050A7}" dt="2021-08-24T14:40:14.584" v="6007" actId="13219"/>
        <pc:sldMkLst>
          <pc:docMk/>
          <pc:sldMk cId="2512293411" sldId="308"/>
        </pc:sldMkLst>
        <pc:spChg chg="mod">
          <ac:chgData name="Garrett Morris" userId="7a7598af41192079" providerId="LiveId" clId="{0C45D051-D03F-44B1-BE13-BE7F4B2050A7}" dt="2021-08-24T14:25:54.855" v="4904" actId="20577"/>
          <ac:spMkLst>
            <pc:docMk/>
            <pc:sldMk cId="2512293411" sldId="308"/>
            <ac:spMk id="2" creationId="{F4C0FC57-BA27-4410-B60D-AC1A8DD153F7}"/>
          </ac:spMkLst>
        </pc:spChg>
        <pc:spChg chg="del mod">
          <ac:chgData name="Garrett Morris" userId="7a7598af41192079" providerId="LiveId" clId="{0C45D051-D03F-44B1-BE13-BE7F4B2050A7}" dt="2021-08-24T14:26:19.545" v="4906" actId="3680"/>
          <ac:spMkLst>
            <pc:docMk/>
            <pc:sldMk cId="2512293411" sldId="308"/>
            <ac:spMk id="3" creationId="{66B51D0D-EEA7-4B8A-99BE-050C551564BA}"/>
          </ac:spMkLst>
        </pc:spChg>
        <pc:graphicFrameChg chg="add mod ord modGraphic">
          <ac:chgData name="Garrett Morris" userId="7a7598af41192079" providerId="LiveId" clId="{0C45D051-D03F-44B1-BE13-BE7F4B2050A7}" dt="2021-08-24T14:40:14.584" v="6007" actId="13219"/>
          <ac:graphicFrameMkLst>
            <pc:docMk/>
            <pc:sldMk cId="2512293411" sldId="308"/>
            <ac:graphicFrameMk id="5" creationId="{21F3369C-FEEE-45ED-871A-6733E24C8188}"/>
          </ac:graphicFrameMkLst>
        </pc:graphicFrameChg>
      </pc:sldChg>
      <pc:sldChg chg="modSp new mod">
        <pc:chgData name="Garrett Morris" userId="7a7598af41192079" providerId="LiveId" clId="{0C45D051-D03F-44B1-BE13-BE7F4B2050A7}" dt="2021-08-24T14:42:10.994" v="6115" actId="20577"/>
        <pc:sldMkLst>
          <pc:docMk/>
          <pc:sldMk cId="3375227856" sldId="309"/>
        </pc:sldMkLst>
        <pc:spChg chg="mod">
          <ac:chgData name="Garrett Morris" userId="7a7598af41192079" providerId="LiveId" clId="{0C45D051-D03F-44B1-BE13-BE7F4B2050A7}" dt="2021-08-24T14:38:40.191" v="5997" actId="6549"/>
          <ac:spMkLst>
            <pc:docMk/>
            <pc:sldMk cId="3375227856" sldId="309"/>
            <ac:spMk id="2" creationId="{5B09F3BD-4EEE-43F2-91A1-4546E6368D7F}"/>
          </ac:spMkLst>
        </pc:spChg>
        <pc:spChg chg="mod">
          <ac:chgData name="Garrett Morris" userId="7a7598af41192079" providerId="LiveId" clId="{0C45D051-D03F-44B1-BE13-BE7F4B2050A7}" dt="2021-08-24T14:42:10.994" v="6115" actId="20577"/>
          <ac:spMkLst>
            <pc:docMk/>
            <pc:sldMk cId="3375227856" sldId="309"/>
            <ac:spMk id="3" creationId="{E56DA1EF-F9F7-4410-B929-AE506AE34A58}"/>
          </ac:spMkLst>
        </pc:spChg>
      </pc:sldChg>
      <pc:sldChg chg="addSp delSp modSp new mod">
        <pc:chgData name="Garrett Morris" userId="7a7598af41192079" providerId="LiveId" clId="{0C45D051-D03F-44B1-BE13-BE7F4B2050A7}" dt="2021-08-24T15:03:27.210" v="6752" actId="255"/>
        <pc:sldMkLst>
          <pc:docMk/>
          <pc:sldMk cId="2756919149" sldId="310"/>
        </pc:sldMkLst>
        <pc:spChg chg="mod">
          <ac:chgData name="Garrett Morris" userId="7a7598af41192079" providerId="LiveId" clId="{0C45D051-D03F-44B1-BE13-BE7F4B2050A7}" dt="2021-08-24T14:48:40.401" v="6148" actId="20577"/>
          <ac:spMkLst>
            <pc:docMk/>
            <pc:sldMk cId="2756919149" sldId="310"/>
            <ac:spMk id="2" creationId="{399A5F18-3F18-490C-8D3C-939D639B05AE}"/>
          </ac:spMkLst>
        </pc:spChg>
        <pc:spChg chg="add del mod">
          <ac:chgData name="Garrett Morris" userId="7a7598af41192079" providerId="LiveId" clId="{0C45D051-D03F-44B1-BE13-BE7F4B2050A7}" dt="2021-08-24T14:52:16.436" v="6310" actId="478"/>
          <ac:spMkLst>
            <pc:docMk/>
            <pc:sldMk cId="2756919149" sldId="310"/>
            <ac:spMk id="3" creationId="{F837E287-C7E5-4439-B704-F724E6E547C2}"/>
          </ac:spMkLst>
        </pc:spChg>
        <pc:spChg chg="add del mod">
          <ac:chgData name="Garrett Morris" userId="7a7598af41192079" providerId="LiveId" clId="{0C45D051-D03F-44B1-BE13-BE7F4B2050A7}" dt="2021-08-24T14:52:16.593" v="6311" actId="478"/>
          <ac:spMkLst>
            <pc:docMk/>
            <pc:sldMk cId="2756919149" sldId="310"/>
            <ac:spMk id="7" creationId="{6AC3A374-6905-40C8-9DE3-0A3A09759F6F}"/>
          </ac:spMkLst>
        </pc:spChg>
        <pc:graphicFrameChg chg="add mod ord modGraphic">
          <ac:chgData name="Garrett Morris" userId="7a7598af41192079" providerId="LiveId" clId="{0C45D051-D03F-44B1-BE13-BE7F4B2050A7}" dt="2021-08-24T15:03:27.210" v="6752" actId="255"/>
          <ac:graphicFrameMkLst>
            <pc:docMk/>
            <pc:sldMk cId="2756919149" sldId="310"/>
            <ac:graphicFrameMk id="5" creationId="{842C2FB8-2F7E-490A-AF99-B56B4B8B3244}"/>
          </ac:graphicFrameMkLst>
        </pc:graphicFrameChg>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png>
</file>

<file path=ppt/media/image7.png>
</file>

<file path=ppt/media/image70.png>
</file>

<file path=ppt/media/image8.png>
</file>

<file path=ppt/media/image80.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BA4E655-FD51-1F84-3A7D-27F1E72FB0D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87064"/>
          <a:stretch/>
        </p:blipFill>
        <p:spPr>
          <a:xfrm>
            <a:off x="9252467" y="959122"/>
            <a:ext cx="2939534" cy="5898878"/>
          </a:xfrm>
          <a:prstGeom prst="rect">
            <a:avLst/>
          </a:prstGeom>
        </p:spPr>
      </p:pic>
      <p:sp>
        <p:nvSpPr>
          <p:cNvPr id="12" name="Rectangle 11">
            <a:extLst>
              <a:ext uri="{FF2B5EF4-FFF2-40B4-BE49-F238E27FC236}">
                <a16:creationId xmlns:a16="http://schemas.microsoft.com/office/drawing/2014/main" id="{79DE9455-19AB-6E14-DE85-EAB35726C574}"/>
              </a:ext>
            </a:extLst>
          </p:cNvPr>
          <p:cNvSpPr/>
          <p:nvPr userDrawn="1"/>
        </p:nvSpPr>
        <p:spPr>
          <a:xfrm>
            <a:off x="8434191" y="0"/>
            <a:ext cx="3757809"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09600" y="959123"/>
            <a:ext cx="8506326" cy="2394044"/>
          </a:xfrm>
        </p:spPr>
        <p:txBody>
          <a:bodyPr anchor="b">
            <a:noAutofit/>
          </a:bodyPr>
          <a:lstStyle>
            <a:lvl1pPr algn="l">
              <a:defRPr sz="5000">
                <a:solidFill>
                  <a:schemeClr val="accent1"/>
                </a:solidFill>
              </a:defRPr>
            </a:lvl1pPr>
          </a:lstStyle>
          <a:p>
            <a:r>
              <a:rPr lang="en-US"/>
              <a:t>Click to edit Master title style</a:t>
            </a:r>
          </a:p>
        </p:txBody>
      </p:sp>
      <p:sp>
        <p:nvSpPr>
          <p:cNvPr id="13" name="Subtitle 4">
            <a:extLst>
              <a:ext uri="{FF2B5EF4-FFF2-40B4-BE49-F238E27FC236}">
                <a16:creationId xmlns:a16="http://schemas.microsoft.com/office/drawing/2014/main" id="{0ACC0097-68A5-2318-437C-507E2B8AE70A}"/>
              </a:ext>
            </a:extLst>
          </p:cNvPr>
          <p:cNvSpPr txBox="1">
            <a:spLocks/>
          </p:cNvSpPr>
          <p:nvPr userDrawn="1"/>
        </p:nvSpPr>
        <p:spPr>
          <a:xfrm>
            <a:off x="609600" y="3634081"/>
            <a:ext cx="6701667" cy="1160556"/>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r>
              <a:rPr lang="en-US" dirty="0">
                <a:solidFill>
                  <a:prstClr val="white">
                    <a:tint val="75000"/>
                  </a:prstClr>
                </a:solidFill>
                <a:latin typeface="+mn-lt"/>
              </a:rPr>
              <a:t>J. Garrett Morris</a:t>
            </a:r>
          </a:p>
          <a:p>
            <a:pPr marL="0" indent="0">
              <a:buFont typeface="Arial" pitchFamily="34" charset="0"/>
              <a:buNone/>
              <a:tabLst>
                <a:tab pos="342900" algn="l"/>
              </a:tabLst>
              <a:defRPr/>
            </a:pPr>
            <a:r>
              <a:rPr lang="en-US" sz="1800" dirty="0">
                <a:solidFill>
                  <a:srgbClr val="FFCD00">
                    <a:lumMod val="20000"/>
                    <a:lumOff val="80000"/>
                  </a:srgbClr>
                </a:solidFill>
                <a:latin typeface="+mn-lt"/>
              </a:rPr>
              <a:t>	garrett-morris@uiowa.edu  </a:t>
            </a:r>
          </a:p>
          <a:p>
            <a:pPr marL="0" indent="0">
              <a:buFont typeface="Arial" pitchFamily="34" charset="0"/>
              <a:buNone/>
              <a:tabLst>
                <a:tab pos="342900" algn="l"/>
              </a:tabLst>
              <a:defRPr/>
            </a:pPr>
            <a:r>
              <a:rPr lang="en-US" sz="1800" dirty="0">
                <a:solidFill>
                  <a:srgbClr val="FFCD00">
                    <a:lumMod val="20000"/>
                    <a:lumOff val="80000"/>
                  </a:srgbClr>
                </a:solidFill>
                <a:latin typeface="+mn-lt"/>
              </a:rPr>
              <a:t>	@GarrettM@mathstodon.xyz</a:t>
            </a:r>
            <a:endParaRPr lang="en-US" dirty="0">
              <a:solidFill>
                <a:prstClr val="white">
                  <a:tint val="75000"/>
                </a:prstClr>
              </a:solidFill>
              <a:latin typeface="+mn-lt"/>
            </a:endParaRPr>
          </a:p>
        </p:txBody>
      </p:sp>
    </p:spTree>
    <p:extLst>
      <p:ext uri="{BB962C8B-B14F-4D97-AF65-F5344CB8AC3E}">
        <p14:creationId xmlns:p14="http://schemas.microsoft.com/office/powerpoint/2010/main" val="3764876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B51B25-20D1-44FC-9AF4-F12AB1C9C3A6}" type="datetime1">
              <a:rPr lang="en-US" smtClean="0"/>
              <a:t>8/22/2023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3524651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2DEA23-E621-4DFF-934B-E9171EEB173F}" type="datetime1">
              <a:rPr lang="en-US" smtClean="0"/>
              <a:t>8/22/2023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30808270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cap)">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BA4E655-FD51-1F84-3A7D-27F1E72FB0D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87064"/>
          <a:stretch/>
        </p:blipFill>
        <p:spPr>
          <a:xfrm>
            <a:off x="9252467" y="959122"/>
            <a:ext cx="2939534" cy="5898878"/>
          </a:xfrm>
          <a:prstGeom prst="rect">
            <a:avLst/>
          </a:prstGeom>
        </p:spPr>
      </p:pic>
      <p:sp>
        <p:nvSpPr>
          <p:cNvPr id="12" name="Rectangle 11">
            <a:extLst>
              <a:ext uri="{FF2B5EF4-FFF2-40B4-BE49-F238E27FC236}">
                <a16:creationId xmlns:a16="http://schemas.microsoft.com/office/drawing/2014/main" id="{79DE9455-19AB-6E14-DE85-EAB35726C574}"/>
              </a:ext>
            </a:extLst>
          </p:cNvPr>
          <p:cNvSpPr/>
          <p:nvPr userDrawn="1"/>
        </p:nvSpPr>
        <p:spPr>
          <a:xfrm>
            <a:off x="8434191" y="0"/>
            <a:ext cx="3757809"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5007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79520F9-F550-4C5F-B3DE-021F8485486A}" type="datetime1">
              <a:rPr lang="en-US" smtClean="0"/>
              <a:t>8/22/2023</a:t>
            </a:fld>
            <a:endParaRPr lang="en-US"/>
          </a:p>
        </p:txBody>
      </p:sp>
      <p:sp>
        <p:nvSpPr>
          <p:cNvPr id="8" name="Slide Number Placeholder 7"/>
          <p:cNvSpPr>
            <a:spLocks noGrp="1"/>
          </p:cNvSpPr>
          <p:nvPr>
            <p:ph type="sldNum" sz="quarter" idx="11"/>
          </p:nvPr>
        </p:nvSpPr>
        <p:spPr/>
        <p:txBody>
          <a:bodyPr/>
          <a:lstStyle/>
          <a:p>
            <a:fld id="{3D09992B-489E-4428-A8B2-48E459438A7F}"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44420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1940718"/>
            <a:ext cx="10363200" cy="2976563"/>
          </a:xfrm>
        </p:spPr>
        <p:txBody>
          <a:bodyPr anchor="ctr"/>
          <a:lstStyle>
            <a:lvl1pPr algn="ctr">
              <a:defRPr sz="5000" b="0" cap="none" baseline="0">
                <a:solidFill>
                  <a:schemeClr val="accent1"/>
                </a:solidFill>
              </a:defRPr>
            </a:lvl1pPr>
          </a:lstStyle>
          <a:p>
            <a:r>
              <a:rPr lang="en-US"/>
              <a:t>Click to edit Master title style</a:t>
            </a:r>
          </a:p>
        </p:txBody>
      </p:sp>
    </p:spTree>
    <p:extLst>
      <p:ext uri="{BB962C8B-B14F-4D97-AF65-F5344CB8AC3E}">
        <p14:creationId xmlns:p14="http://schemas.microsoft.com/office/powerpoint/2010/main" val="3670568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93C664A-6C65-42AB-81B6-D7A977650F1C}" type="datetime1">
              <a:rPr lang="en-US" smtClean="0"/>
              <a:t>8/22/2023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303821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DD85F1-B1A7-4F83-800C-08CAB46AE6EC}" type="datetime1">
              <a:rPr lang="en-US" smtClean="0"/>
              <a:t>8/22/2023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1032399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041390-4AF8-4387-94A0-9CC183CD71DF}" type="datetime1">
              <a:rPr lang="en-US" smtClean="0"/>
              <a:t>8/22/2023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1108356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4CD39B-C1E5-48F0-B49F-790F717C37C0}" type="datetime1">
              <a:rPr lang="en-US" smtClean="0"/>
              <a:t>8/22/2023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270740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5775487-FE95-4D49-A20C-BB32DEC7E1AD}" type="datetime1">
              <a:rPr lang="en-US" smtClean="0"/>
              <a:t>8/22/2023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960349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A167DB-DA99-4D74-ADD7-9209D3702255}" type="datetime1">
              <a:rPr lang="en-US" smtClean="0"/>
              <a:t>8/22/2023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09992B-489E-4428-A8B2-48E459438A7F}" type="slidenum">
              <a:rPr lang="en-US" smtClean="0"/>
              <a:pPr/>
              <a:t>‹#›</a:t>
            </a:fld>
            <a:endParaRPr lang="en-US"/>
          </a:p>
        </p:txBody>
      </p:sp>
    </p:spTree>
    <p:extLst>
      <p:ext uri="{BB962C8B-B14F-4D97-AF65-F5344CB8AC3E}">
        <p14:creationId xmlns:p14="http://schemas.microsoft.com/office/powerpoint/2010/main" val="1625793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79216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609600" y="1184745"/>
            <a:ext cx="10972800" cy="49414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2C4286-0A77-4C25-925F-18AE26D5AA98}" type="datetime1">
              <a:rPr lang="en-US" smtClean="0"/>
              <a:t>8/22/2023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solidFill>
              </a:defRPr>
            </a:lvl1pPr>
          </a:lstStyle>
          <a:p>
            <a:fld id="{3D09992B-489E-4428-A8B2-48E459438A7F}" type="slidenum">
              <a:rPr lang="en-US" smtClean="0"/>
              <a:pPr/>
              <a:t>‹#›</a:t>
            </a:fld>
            <a:endParaRPr lang="en-US"/>
          </a:p>
        </p:txBody>
      </p:sp>
    </p:spTree>
    <p:extLst>
      <p:ext uri="{BB962C8B-B14F-4D97-AF65-F5344CB8AC3E}">
        <p14:creationId xmlns:p14="http://schemas.microsoft.com/office/powerpoint/2010/main" val="4128948944"/>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7" r:id="rId12"/>
  </p:sldLayoutIdLst>
  <p:hf hdr="0" ftr="0" dt="0"/>
  <p:txStyles>
    <p:titleStyle>
      <a:lvl1pPr algn="l" defTabSz="914400" rtl="0" eaLnBrk="1" latinLnBrk="0" hangingPunct="1">
        <a:spcBef>
          <a:spcPct val="0"/>
        </a:spcBef>
        <a:buNone/>
        <a:defRPr sz="5000" kern="1200">
          <a:solidFill>
            <a:schemeClr val="accent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0.png"/><Relationship Id="rId1" Type="http://schemas.openxmlformats.org/officeDocument/2006/relationships/slideLayout" Target="../slideLayouts/slideLayout2.xml"/><Relationship Id="rId4" Type="http://schemas.microsoft.com/office/2007/relationships/hdphoto" Target="../media/hdphoto4.wdp"/></Relationships>
</file>

<file path=ppt/slides/_rels/slide47.xml.rels><?xml version="1.0" encoding="UTF-8" standalone="yes"?>
<Relationships xmlns="http://schemas.openxmlformats.org/package/2006/relationships"><Relationship Id="rId3" Type="http://schemas.microsoft.com/office/2007/relationships/hdphoto" Target="../media/hdphoto5.wdp"/><Relationship Id="rId7" Type="http://schemas.microsoft.com/office/2007/relationships/hdphoto" Target="../media/hdphoto7.wdp"/><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6.png"/><Relationship Id="rId5" Type="http://schemas.microsoft.com/office/2007/relationships/hdphoto" Target="../media/hdphoto6.wdp"/><Relationship Id="rId4" Type="http://schemas.openxmlformats.org/officeDocument/2006/relationships/image" Target="../media/image25.png"/></Relationships>
</file>

<file path=ppt/slides/_rels/slide48.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4A24A-3E43-438D-AF5C-7D59B2236801}"/>
              </a:ext>
            </a:extLst>
          </p:cNvPr>
          <p:cNvSpPr>
            <a:spLocks noGrp="1"/>
          </p:cNvSpPr>
          <p:nvPr>
            <p:ph type="ctrTitle"/>
          </p:nvPr>
        </p:nvSpPr>
        <p:spPr/>
        <p:txBody>
          <a:bodyPr/>
          <a:lstStyle/>
          <a:p>
            <a:r>
              <a:rPr lang="en-US" dirty="0"/>
              <a:t>Programming Language Concepts</a:t>
            </a:r>
          </a:p>
        </p:txBody>
      </p:sp>
    </p:spTree>
    <p:extLst>
      <p:ext uri="{BB962C8B-B14F-4D97-AF65-F5344CB8AC3E}">
        <p14:creationId xmlns:p14="http://schemas.microsoft.com/office/powerpoint/2010/main" val="865975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842C2FB8-2F7E-490A-AF99-B56B4B8B3244}"/>
              </a:ext>
            </a:extLst>
          </p:cNvPr>
          <p:cNvGraphicFramePr>
            <a:graphicFrameLocks noGrp="1"/>
          </p:cNvGraphicFramePr>
          <p:nvPr>
            <p:extLst>
              <p:ext uri="{D42A27DB-BD31-4B8C-83A1-F6EECF244321}">
                <p14:modId xmlns:p14="http://schemas.microsoft.com/office/powerpoint/2010/main" val="490074238"/>
              </p:ext>
            </p:extLst>
          </p:nvPr>
        </p:nvGraphicFramePr>
        <p:xfrm>
          <a:off x="609599" y="1341438"/>
          <a:ext cx="10972800" cy="5303520"/>
        </p:xfrm>
        <a:graphic>
          <a:graphicData uri="http://schemas.openxmlformats.org/drawingml/2006/table">
            <a:tbl>
              <a:tblPr>
                <a:tableStyleId>{2D5ABB26-0587-4C30-8999-92F81FD0307C}</a:tableStyleId>
              </a:tblPr>
              <a:tblGrid>
                <a:gridCol w="1135712">
                  <a:extLst>
                    <a:ext uri="{9D8B030D-6E8A-4147-A177-3AD203B41FA5}">
                      <a16:colId xmlns:a16="http://schemas.microsoft.com/office/drawing/2014/main" val="2408032258"/>
                    </a:ext>
                  </a:extLst>
                </a:gridCol>
                <a:gridCol w="9837088">
                  <a:extLst>
                    <a:ext uri="{9D8B030D-6E8A-4147-A177-3AD203B41FA5}">
                      <a16:colId xmlns:a16="http://schemas.microsoft.com/office/drawing/2014/main" val="1809016866"/>
                    </a:ext>
                  </a:extLst>
                </a:gridCol>
              </a:tblGrid>
              <a:tr h="583955">
                <a:tc>
                  <a:txBody>
                    <a:bodyPr/>
                    <a:lstStyle/>
                    <a:p>
                      <a:pPr algn="ctr"/>
                      <a:r>
                        <a:rPr lang="en-US" sz="2800" dirty="0"/>
                        <a:t>1965</a:t>
                      </a:r>
                    </a:p>
                  </a:txBody>
                  <a:tcPr marL="137160" marR="137160" marT="137160" marB="1371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UI computer science department established</a:t>
                      </a:r>
                    </a:p>
                  </a:txBody>
                  <a:tcPr marL="137160" marR="137160" marT="137160" marB="137160"/>
                </a:tc>
                <a:extLst>
                  <a:ext uri="{0D108BD9-81ED-4DB2-BD59-A6C34878D82A}">
                    <a16:rowId xmlns:a16="http://schemas.microsoft.com/office/drawing/2014/main" val="3431328058"/>
                  </a:ext>
                </a:extLst>
              </a:tr>
              <a:tr h="583955">
                <a:tc>
                  <a:txBody>
                    <a:bodyPr/>
                    <a:lstStyle/>
                    <a:p>
                      <a:pPr algn="ctr"/>
                      <a:r>
                        <a:rPr lang="en-US" sz="2800" dirty="0"/>
                        <a:t>1962</a:t>
                      </a:r>
                    </a:p>
                  </a:txBody>
                  <a:tcPr marL="137160" marR="137160" marT="137160" marB="137160"/>
                </a:tc>
                <a:tc>
                  <a:txBody>
                    <a:bodyPr/>
                    <a:lstStyle/>
                    <a:p>
                      <a:r>
                        <a:rPr lang="en-US" sz="2800" dirty="0"/>
                        <a:t>First (US) department of computer science, Purdue</a:t>
                      </a:r>
                    </a:p>
                  </a:txBody>
                  <a:tcPr marL="137160" marR="137160" marT="137160" marB="137160"/>
                </a:tc>
                <a:extLst>
                  <a:ext uri="{0D108BD9-81ED-4DB2-BD59-A6C34878D82A}">
                    <a16:rowId xmlns:a16="http://schemas.microsoft.com/office/drawing/2014/main" val="4068220265"/>
                  </a:ext>
                </a:extLst>
              </a:tr>
              <a:tr h="583955">
                <a:tc>
                  <a:txBody>
                    <a:bodyPr/>
                    <a:lstStyle/>
                    <a:p>
                      <a:pPr algn="ctr"/>
                      <a:r>
                        <a:rPr lang="en-US" sz="2800" dirty="0"/>
                        <a:t>1959</a:t>
                      </a:r>
                    </a:p>
                  </a:txBody>
                  <a:tcPr marL="137160" marR="137160" marT="137160" marB="137160"/>
                </a:tc>
                <a:tc>
                  <a:txBody>
                    <a:bodyPr/>
                    <a:lstStyle/>
                    <a:p>
                      <a:r>
                        <a:rPr lang="en-US" sz="2800" dirty="0"/>
                        <a:t>General use of the term “computer science”</a:t>
                      </a:r>
                    </a:p>
                    <a:p>
                      <a:r>
                        <a:rPr lang="en-US" sz="1800" i="0" dirty="0"/>
                        <a:t>Louis Fine. "The Role of the University in Computers, Data Processing, and Related Fields"</a:t>
                      </a:r>
                    </a:p>
                  </a:txBody>
                  <a:tcPr marL="137160" marR="137160" marT="137160" marB="137160"/>
                </a:tc>
                <a:extLst>
                  <a:ext uri="{0D108BD9-81ED-4DB2-BD59-A6C34878D82A}">
                    <a16:rowId xmlns:a16="http://schemas.microsoft.com/office/drawing/2014/main" val="4228785685"/>
                  </a:ext>
                </a:extLst>
              </a:tr>
              <a:tr h="583955">
                <a:tc>
                  <a:txBody>
                    <a:bodyPr/>
                    <a:lstStyle/>
                    <a:p>
                      <a:pPr algn="ctr"/>
                      <a:r>
                        <a:rPr lang="en-US" sz="2800" dirty="0"/>
                        <a:t>1949</a:t>
                      </a:r>
                    </a:p>
                  </a:txBody>
                  <a:tcPr marL="137160" marR="137160" marT="137160" marB="137160"/>
                </a:tc>
                <a:tc>
                  <a:txBody>
                    <a:bodyPr/>
                    <a:lstStyle/>
                    <a:p>
                      <a:r>
                        <a:rPr lang="en-US" sz="2800" dirty="0"/>
                        <a:t>First stored-program computer (EDVAC)</a:t>
                      </a:r>
                    </a:p>
                    <a:p>
                      <a:r>
                        <a:rPr lang="en-US" sz="1800" dirty="0"/>
                        <a:t>John von Neumann, </a:t>
                      </a:r>
                      <a:r>
                        <a:rPr lang="en-US" sz="1800" i="1" dirty="0"/>
                        <a:t>First Draft of a Report on the EDVAC</a:t>
                      </a:r>
                      <a:endParaRPr lang="en-US" sz="1800" dirty="0"/>
                    </a:p>
                  </a:txBody>
                  <a:tcPr marL="137160" marR="137160" marT="137160" marB="137160"/>
                </a:tc>
                <a:extLst>
                  <a:ext uri="{0D108BD9-81ED-4DB2-BD59-A6C34878D82A}">
                    <a16:rowId xmlns:a16="http://schemas.microsoft.com/office/drawing/2014/main" val="2287293122"/>
                  </a:ext>
                </a:extLst>
              </a:tr>
              <a:tr h="583955">
                <a:tc>
                  <a:txBody>
                    <a:bodyPr/>
                    <a:lstStyle/>
                    <a:p>
                      <a:pPr algn="ctr"/>
                      <a:r>
                        <a:rPr lang="en-US" sz="2800" dirty="0"/>
                        <a:t>1945</a:t>
                      </a:r>
                    </a:p>
                  </a:txBody>
                  <a:tcPr marL="137160" marR="137160" marT="137160" marB="137160"/>
                </a:tc>
                <a:tc>
                  <a:txBody>
                    <a:bodyPr/>
                    <a:lstStyle/>
                    <a:p>
                      <a:r>
                        <a:rPr lang="en-US" sz="2800" dirty="0"/>
                        <a:t>First general-purpose computer (ENIAC)</a:t>
                      </a:r>
                    </a:p>
                    <a:p>
                      <a:r>
                        <a:rPr lang="en-US" sz="1800" dirty="0"/>
                        <a:t>John Mauchly and J. Presper Eckert</a:t>
                      </a:r>
                    </a:p>
                  </a:txBody>
                  <a:tcPr marL="137160" marR="137160" marT="137160" marB="137160"/>
                </a:tc>
                <a:extLst>
                  <a:ext uri="{0D108BD9-81ED-4DB2-BD59-A6C34878D82A}">
                    <a16:rowId xmlns:a16="http://schemas.microsoft.com/office/drawing/2014/main" val="2325374090"/>
                  </a:ext>
                </a:extLst>
              </a:tr>
              <a:tr h="583955">
                <a:tc>
                  <a:txBody>
                    <a:bodyPr/>
                    <a:lstStyle/>
                    <a:p>
                      <a:pPr algn="ctr"/>
                      <a:r>
                        <a:rPr lang="en-US" sz="2800" dirty="0"/>
                        <a:t>1928</a:t>
                      </a:r>
                    </a:p>
                  </a:txBody>
                  <a:tcPr marL="137160" marR="137160" marT="137160" marB="137160"/>
                </a:tc>
                <a:tc>
                  <a:txBody>
                    <a:bodyPr/>
                    <a:lstStyle/>
                    <a:p>
                      <a:r>
                        <a:rPr lang="en-US" sz="2800" i="0" dirty="0"/>
                        <a:t>Founding question of computer science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Hilbert &amp; Ackerman’s </a:t>
                      </a:r>
                      <a:r>
                        <a:rPr lang="en-US" sz="1800" i="1" dirty="0"/>
                        <a:t>Grundzüge der theoretischen </a:t>
                      </a:r>
                      <a:r>
                        <a:rPr lang="en-US" sz="1800" i="1" dirty="0" err="1"/>
                        <a:t>Logik</a:t>
                      </a:r>
                      <a:endParaRPr lang="en-US" sz="1800" i="1" dirty="0"/>
                    </a:p>
                  </a:txBody>
                  <a:tcPr marL="137160" marR="137160" marT="137160" marB="137160"/>
                </a:tc>
                <a:extLst>
                  <a:ext uri="{0D108BD9-81ED-4DB2-BD59-A6C34878D82A}">
                    <a16:rowId xmlns:a16="http://schemas.microsoft.com/office/drawing/2014/main" val="1532550975"/>
                  </a:ext>
                </a:extLst>
              </a:tr>
            </a:tbl>
          </a:graphicData>
        </a:graphic>
      </p:graphicFrame>
      <p:sp>
        <p:nvSpPr>
          <p:cNvPr id="2" name="Title 1">
            <a:extLst>
              <a:ext uri="{FF2B5EF4-FFF2-40B4-BE49-F238E27FC236}">
                <a16:creationId xmlns:a16="http://schemas.microsoft.com/office/drawing/2014/main" id="{399A5F18-3F18-490C-8D3C-939D639B05AE}"/>
              </a:ext>
            </a:extLst>
          </p:cNvPr>
          <p:cNvSpPr>
            <a:spLocks noGrp="1"/>
          </p:cNvSpPr>
          <p:nvPr>
            <p:ph type="title"/>
          </p:nvPr>
        </p:nvSpPr>
        <p:spPr/>
        <p:txBody>
          <a:bodyPr/>
          <a:lstStyle/>
          <a:p>
            <a:r>
              <a:rPr lang="en-US" dirty="0"/>
              <a:t>The long view</a:t>
            </a:r>
          </a:p>
        </p:txBody>
      </p:sp>
      <p:sp>
        <p:nvSpPr>
          <p:cNvPr id="4" name="Slide Number Placeholder 3">
            <a:extLst>
              <a:ext uri="{FF2B5EF4-FFF2-40B4-BE49-F238E27FC236}">
                <a16:creationId xmlns:a16="http://schemas.microsoft.com/office/drawing/2014/main" id="{445D7D08-85F1-424B-A3CD-9E933341CA07}"/>
              </a:ext>
            </a:extLst>
          </p:cNvPr>
          <p:cNvSpPr>
            <a:spLocks noGrp="1"/>
          </p:cNvSpPr>
          <p:nvPr>
            <p:ph type="sldNum" sz="quarter" idx="11"/>
          </p:nvPr>
        </p:nvSpPr>
        <p:spPr/>
        <p:txBody>
          <a:bodyPr/>
          <a:lstStyle/>
          <a:p>
            <a:fld id="{3D09992B-489E-4428-A8B2-48E459438A7F}" type="slidenum">
              <a:rPr lang="en-US" smtClean="0"/>
              <a:pPr/>
              <a:t>10</a:t>
            </a:fld>
            <a:endParaRPr lang="en-US"/>
          </a:p>
        </p:txBody>
      </p:sp>
    </p:spTree>
    <p:extLst>
      <p:ext uri="{BB962C8B-B14F-4D97-AF65-F5344CB8AC3E}">
        <p14:creationId xmlns:p14="http://schemas.microsoft.com/office/powerpoint/2010/main" val="2756919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1E3A6-7CDD-4BC0-900D-06C31B6FF876}"/>
              </a:ext>
            </a:extLst>
          </p:cNvPr>
          <p:cNvSpPr>
            <a:spLocks noGrp="1"/>
          </p:cNvSpPr>
          <p:nvPr>
            <p:ph type="title"/>
          </p:nvPr>
        </p:nvSpPr>
        <p:spPr/>
        <p:txBody>
          <a:bodyPr/>
          <a:lstStyle/>
          <a:p>
            <a:r>
              <a:rPr lang="en-US" dirty="0"/>
              <a:t>The foundations of mathematics</a:t>
            </a:r>
          </a:p>
        </p:txBody>
      </p:sp>
      <p:sp>
        <p:nvSpPr>
          <p:cNvPr id="3" name="Content Placeholder 2">
            <a:extLst>
              <a:ext uri="{FF2B5EF4-FFF2-40B4-BE49-F238E27FC236}">
                <a16:creationId xmlns:a16="http://schemas.microsoft.com/office/drawing/2014/main" id="{13950181-B1C4-431C-8EDD-666D4CE19875}"/>
              </a:ext>
            </a:extLst>
          </p:cNvPr>
          <p:cNvSpPr>
            <a:spLocks noGrp="1"/>
          </p:cNvSpPr>
          <p:nvPr>
            <p:ph idx="1"/>
          </p:nvPr>
        </p:nvSpPr>
        <p:spPr/>
        <p:txBody>
          <a:bodyPr/>
          <a:lstStyle/>
          <a:p>
            <a:pPr marL="0" indent="0">
              <a:buNone/>
            </a:pPr>
            <a:r>
              <a:rPr lang="en-US" dirty="0"/>
              <a:t>Historically: intuition of the physical world</a:t>
            </a:r>
          </a:p>
          <a:p>
            <a:pPr lvl="1"/>
            <a:r>
              <a:rPr lang="en-US" dirty="0"/>
              <a:t>Geometry: science (that is, knowledge) of space</a:t>
            </a:r>
          </a:p>
          <a:p>
            <a:pPr lvl="1"/>
            <a:r>
              <a:rPr lang="en-US" dirty="0"/>
              <a:t>Analysis: science of measure</a:t>
            </a:r>
          </a:p>
          <a:p>
            <a:pPr lvl="3"/>
            <a:endParaRPr lang="en-US" dirty="0"/>
          </a:p>
          <a:p>
            <a:pPr lvl="1"/>
            <a:endParaRPr lang="en-US" dirty="0"/>
          </a:p>
        </p:txBody>
      </p:sp>
      <p:sp>
        <p:nvSpPr>
          <p:cNvPr id="4" name="Slide Number Placeholder 3">
            <a:extLst>
              <a:ext uri="{FF2B5EF4-FFF2-40B4-BE49-F238E27FC236}">
                <a16:creationId xmlns:a16="http://schemas.microsoft.com/office/drawing/2014/main" id="{8B79C23E-5C2C-45A3-B5A9-1FC0CBFDD4D3}"/>
              </a:ext>
            </a:extLst>
          </p:cNvPr>
          <p:cNvSpPr>
            <a:spLocks noGrp="1"/>
          </p:cNvSpPr>
          <p:nvPr>
            <p:ph type="sldNum" sz="quarter" idx="11"/>
          </p:nvPr>
        </p:nvSpPr>
        <p:spPr/>
        <p:txBody>
          <a:bodyPr/>
          <a:lstStyle/>
          <a:p>
            <a:fld id="{3D09992B-489E-4428-A8B2-48E459438A7F}" type="slidenum">
              <a:rPr lang="en-US" smtClean="0"/>
              <a:pPr/>
              <a:t>11</a:t>
            </a:fld>
            <a:endParaRPr lang="en-US"/>
          </a:p>
        </p:txBody>
      </p:sp>
    </p:spTree>
    <p:extLst>
      <p:ext uri="{BB962C8B-B14F-4D97-AF65-F5344CB8AC3E}">
        <p14:creationId xmlns:p14="http://schemas.microsoft.com/office/powerpoint/2010/main" val="3441824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with a beard&#10;&#10;Description automatically generated with medium confidence">
            <a:extLst>
              <a:ext uri="{FF2B5EF4-FFF2-40B4-BE49-F238E27FC236}">
                <a16:creationId xmlns:a16="http://schemas.microsoft.com/office/drawing/2014/main" id="{CB0361A4-301A-4166-8CBA-FEF9D4B01CC8}"/>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7215814" y="167455"/>
            <a:ext cx="4976186" cy="6523090"/>
          </a:xfrm>
          <a:prstGeom prst="rect">
            <a:avLst/>
          </a:prstGeom>
        </p:spPr>
      </p:pic>
      <p:sp>
        <p:nvSpPr>
          <p:cNvPr id="5" name="Rectangle 4">
            <a:extLst>
              <a:ext uri="{FF2B5EF4-FFF2-40B4-BE49-F238E27FC236}">
                <a16:creationId xmlns:a16="http://schemas.microsoft.com/office/drawing/2014/main" id="{45E10A38-E6AD-82CE-2464-7A65B9A76CD7}"/>
              </a:ext>
            </a:extLst>
          </p:cNvPr>
          <p:cNvSpPr/>
          <p:nvPr/>
        </p:nvSpPr>
        <p:spPr>
          <a:xfrm>
            <a:off x="7215814" y="167455"/>
            <a:ext cx="4976186" cy="6523090"/>
          </a:xfrm>
          <a:prstGeom prst="rect">
            <a:avLst/>
          </a:prstGeom>
          <a:gradFill flip="none" rotWithShape="1">
            <a:gsLst>
              <a:gs pos="0">
                <a:schemeClr val="accent6">
                  <a:lumMod val="0"/>
                  <a:lumOff val="100000"/>
                  <a:alpha val="0"/>
                </a:schemeClr>
              </a:gs>
              <a:gs pos="63000">
                <a:schemeClr val="accent6">
                  <a:lumMod val="0"/>
                  <a:lumOff val="100000"/>
                  <a:alpha val="0"/>
                </a:schemeClr>
              </a:gs>
              <a:gs pos="100000">
                <a:schemeClr val="bg1"/>
              </a:gs>
            </a:gsLst>
            <a:path path="rect">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1E3A6-7CDD-4BC0-900D-06C31B6FF876}"/>
              </a:ext>
            </a:extLst>
          </p:cNvPr>
          <p:cNvSpPr>
            <a:spLocks noGrp="1"/>
          </p:cNvSpPr>
          <p:nvPr>
            <p:ph type="title"/>
          </p:nvPr>
        </p:nvSpPr>
        <p:spPr/>
        <p:txBody>
          <a:bodyPr/>
          <a:lstStyle/>
          <a:p>
            <a:r>
              <a:rPr lang="en-US" dirty="0"/>
              <a:t>The foundations of mathematics</a:t>
            </a:r>
          </a:p>
        </p:txBody>
      </p:sp>
      <p:sp>
        <p:nvSpPr>
          <p:cNvPr id="3" name="Content Placeholder 2">
            <a:extLst>
              <a:ext uri="{FF2B5EF4-FFF2-40B4-BE49-F238E27FC236}">
                <a16:creationId xmlns:a16="http://schemas.microsoft.com/office/drawing/2014/main" id="{13950181-B1C4-431C-8EDD-666D4CE19875}"/>
              </a:ext>
            </a:extLst>
          </p:cNvPr>
          <p:cNvSpPr>
            <a:spLocks noGrp="1"/>
          </p:cNvSpPr>
          <p:nvPr>
            <p:ph idx="1"/>
          </p:nvPr>
        </p:nvSpPr>
        <p:spPr>
          <a:xfrm>
            <a:off x="609600" y="1184745"/>
            <a:ext cx="8685475" cy="4784725"/>
          </a:xfrm>
        </p:spPr>
        <p:txBody>
          <a:bodyPr/>
          <a:lstStyle/>
          <a:p>
            <a:pPr marL="0" indent="0">
              <a:buNone/>
            </a:pPr>
            <a:r>
              <a:rPr lang="en-US" dirty="0"/>
              <a:t>Historically: intuition of the physical world</a:t>
            </a:r>
          </a:p>
          <a:p>
            <a:pPr lvl="3"/>
            <a:endParaRPr lang="en-US" dirty="0"/>
          </a:p>
          <a:p>
            <a:pPr marL="0" indent="0">
              <a:buNone/>
            </a:pPr>
            <a:r>
              <a:rPr lang="en-US" dirty="0"/>
              <a:t>The foundational crisis</a:t>
            </a:r>
          </a:p>
          <a:p>
            <a:pPr lvl="1"/>
            <a:r>
              <a:rPr lang="en-US" dirty="0"/>
              <a:t>Non-Euclidian geometries</a:t>
            </a:r>
          </a:p>
          <a:p>
            <a:pPr lvl="1"/>
            <a:r>
              <a:rPr lang="en-US" dirty="0"/>
              <a:t>The meaning of infinity</a:t>
            </a:r>
          </a:p>
          <a:p>
            <a:pPr lvl="3"/>
            <a:endParaRPr lang="en-US" dirty="0"/>
          </a:p>
          <a:p>
            <a:pPr marL="0" indent="0">
              <a:buNone/>
            </a:pPr>
            <a:r>
              <a:rPr lang="en-US" dirty="0"/>
              <a:t>Georg Cantor (1845–1918)</a:t>
            </a:r>
          </a:p>
          <a:p>
            <a:pPr lvl="1"/>
            <a:r>
              <a:rPr lang="en-US" dirty="0"/>
              <a:t>German mathematician</a:t>
            </a:r>
          </a:p>
          <a:p>
            <a:pPr lvl="1"/>
            <a:r>
              <a:rPr lang="en-US" dirty="0"/>
              <a:t>“On a Property of the Collection of All Real Algebraic Numbers”: proves that the real numbers are </a:t>
            </a:r>
            <a:r>
              <a:rPr lang="en-US" i="1" dirty="0"/>
              <a:t>uncountably </a:t>
            </a:r>
            <a:r>
              <a:rPr lang="en-US" dirty="0"/>
              <a:t>infinite</a:t>
            </a:r>
          </a:p>
          <a:p>
            <a:pPr lvl="1"/>
            <a:endParaRPr lang="en-US" dirty="0"/>
          </a:p>
        </p:txBody>
      </p:sp>
      <p:sp>
        <p:nvSpPr>
          <p:cNvPr id="4" name="Slide Number Placeholder 3">
            <a:extLst>
              <a:ext uri="{FF2B5EF4-FFF2-40B4-BE49-F238E27FC236}">
                <a16:creationId xmlns:a16="http://schemas.microsoft.com/office/drawing/2014/main" id="{8B79C23E-5C2C-45A3-B5A9-1FC0CBFDD4D3}"/>
              </a:ext>
            </a:extLst>
          </p:cNvPr>
          <p:cNvSpPr>
            <a:spLocks noGrp="1"/>
          </p:cNvSpPr>
          <p:nvPr>
            <p:ph type="sldNum" sz="quarter" idx="11"/>
          </p:nvPr>
        </p:nvSpPr>
        <p:spPr/>
        <p:txBody>
          <a:bodyPr/>
          <a:lstStyle/>
          <a:p>
            <a:fld id="{3D09992B-489E-4428-A8B2-48E459438A7F}" type="slidenum">
              <a:rPr lang="en-US" smtClean="0"/>
              <a:pPr/>
              <a:t>12</a:t>
            </a:fld>
            <a:endParaRPr lang="en-US"/>
          </a:p>
        </p:txBody>
      </p:sp>
    </p:spTree>
    <p:extLst>
      <p:ext uri="{BB962C8B-B14F-4D97-AF65-F5344CB8AC3E}">
        <p14:creationId xmlns:p14="http://schemas.microsoft.com/office/powerpoint/2010/main" val="1815453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erson wearing a suit and hat&#10;&#10;Description automatically generated">
            <a:extLst>
              <a:ext uri="{FF2B5EF4-FFF2-40B4-BE49-F238E27FC236}">
                <a16:creationId xmlns:a16="http://schemas.microsoft.com/office/drawing/2014/main" id="{4D395F31-5C43-4643-9857-7F14D7745C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5813" y="177641"/>
            <a:ext cx="4807667" cy="6512904"/>
          </a:xfrm>
          <a:prstGeom prst="rect">
            <a:avLst/>
          </a:prstGeom>
        </p:spPr>
      </p:pic>
      <p:sp>
        <p:nvSpPr>
          <p:cNvPr id="5" name="Rectangle 4">
            <a:extLst>
              <a:ext uri="{FF2B5EF4-FFF2-40B4-BE49-F238E27FC236}">
                <a16:creationId xmlns:a16="http://schemas.microsoft.com/office/drawing/2014/main" id="{9FAB9F78-9525-38C2-3149-F28C26A9C235}"/>
              </a:ext>
            </a:extLst>
          </p:cNvPr>
          <p:cNvSpPr/>
          <p:nvPr/>
        </p:nvSpPr>
        <p:spPr>
          <a:xfrm>
            <a:off x="7215814" y="167455"/>
            <a:ext cx="4976186" cy="6523090"/>
          </a:xfrm>
          <a:prstGeom prst="rect">
            <a:avLst/>
          </a:prstGeom>
          <a:gradFill flip="none" rotWithShape="1">
            <a:gsLst>
              <a:gs pos="0">
                <a:schemeClr val="accent6">
                  <a:lumMod val="0"/>
                  <a:lumOff val="100000"/>
                  <a:alpha val="0"/>
                </a:schemeClr>
              </a:gs>
              <a:gs pos="34000">
                <a:schemeClr val="accent6">
                  <a:lumMod val="0"/>
                  <a:lumOff val="100000"/>
                  <a:alpha val="0"/>
                </a:schemeClr>
              </a:gs>
              <a:gs pos="100000">
                <a:schemeClr val="bg1"/>
              </a:gs>
            </a:gsLst>
            <a:path path="rect">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2FB07-E284-4876-92B0-54DDDF4BDA1B}"/>
              </a:ext>
            </a:extLst>
          </p:cNvPr>
          <p:cNvSpPr>
            <a:spLocks noGrp="1"/>
          </p:cNvSpPr>
          <p:nvPr>
            <p:ph type="title"/>
          </p:nvPr>
        </p:nvSpPr>
        <p:spPr/>
        <p:txBody>
          <a:bodyPr/>
          <a:lstStyle/>
          <a:p>
            <a:r>
              <a:rPr lang="en-US" dirty="0"/>
              <a:t>The founding question</a:t>
            </a:r>
          </a:p>
        </p:txBody>
      </p:sp>
      <p:sp>
        <p:nvSpPr>
          <p:cNvPr id="3" name="Content Placeholder 2">
            <a:extLst>
              <a:ext uri="{FF2B5EF4-FFF2-40B4-BE49-F238E27FC236}">
                <a16:creationId xmlns:a16="http://schemas.microsoft.com/office/drawing/2014/main" id="{D040D74C-2028-4F24-8B15-99FF7B5D23B5}"/>
              </a:ext>
            </a:extLst>
          </p:cNvPr>
          <p:cNvSpPr>
            <a:spLocks noGrp="1"/>
          </p:cNvSpPr>
          <p:nvPr>
            <p:ph idx="1"/>
          </p:nvPr>
        </p:nvSpPr>
        <p:spPr>
          <a:xfrm>
            <a:off x="609600" y="1184745"/>
            <a:ext cx="7822223" cy="4784725"/>
          </a:xfrm>
        </p:spPr>
        <p:txBody>
          <a:bodyPr/>
          <a:lstStyle/>
          <a:p>
            <a:pPr marL="0" indent="0">
              <a:buNone/>
            </a:pPr>
            <a:r>
              <a:rPr lang="en-US" dirty="0"/>
              <a:t>David Hilbert (1862–1943)</a:t>
            </a:r>
          </a:p>
          <a:p>
            <a:pPr lvl="1"/>
            <a:r>
              <a:rPr lang="en-US" dirty="0"/>
              <a:t>German mathematician</a:t>
            </a:r>
          </a:p>
          <a:p>
            <a:pPr lvl="1"/>
            <a:r>
              <a:rPr lang="en-US" i="1" dirty="0" err="1"/>
              <a:t>Logicist</a:t>
            </a:r>
            <a:r>
              <a:rPr lang="en-US" i="1" dirty="0"/>
              <a:t>: </a:t>
            </a:r>
            <a:r>
              <a:rPr lang="en-US" dirty="0"/>
              <a:t>believed that the foundations of mathematics could be found in logic (“Hilbert’s program”)</a:t>
            </a:r>
            <a:endParaRPr lang="en-US" i="1" dirty="0"/>
          </a:p>
          <a:p>
            <a:pPr lvl="3"/>
            <a:endParaRPr lang="en-US" dirty="0"/>
          </a:p>
          <a:p>
            <a:pPr marL="0" indent="0">
              <a:buNone/>
            </a:pPr>
            <a:r>
              <a:rPr lang="en-US" i="1" dirty="0" err="1"/>
              <a:t>Entscheidungsproblem</a:t>
            </a:r>
            <a:r>
              <a:rPr lang="en-US" dirty="0"/>
              <a:t> (1928)</a:t>
            </a:r>
          </a:p>
          <a:p>
            <a:pPr lvl="1"/>
            <a:r>
              <a:rPr lang="en-US" dirty="0"/>
              <a:t>German for “decision problem”</a:t>
            </a:r>
          </a:p>
          <a:p>
            <a:pPr lvl="1"/>
            <a:r>
              <a:rPr lang="en-US" dirty="0"/>
              <a:t>Algorithm</a:t>
            </a:r>
            <a:r>
              <a:rPr lang="en-US" i="1" dirty="0"/>
              <a:t> </a:t>
            </a:r>
            <a:r>
              <a:rPr lang="en-US" dirty="0"/>
              <a:t>to determine whether a logical statement is universally valid</a:t>
            </a:r>
          </a:p>
          <a:p>
            <a:pPr lvl="1"/>
            <a:r>
              <a:rPr lang="en-US" dirty="0"/>
              <a:t>Proved impossible in 1936, 1937.</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C0FB8EAB-4986-4A6D-9124-5DF1056D7D53}"/>
              </a:ext>
            </a:extLst>
          </p:cNvPr>
          <p:cNvSpPr>
            <a:spLocks noGrp="1"/>
          </p:cNvSpPr>
          <p:nvPr>
            <p:ph type="sldNum" sz="quarter" idx="11"/>
          </p:nvPr>
        </p:nvSpPr>
        <p:spPr/>
        <p:txBody>
          <a:bodyPr/>
          <a:lstStyle/>
          <a:p>
            <a:fld id="{3D09992B-489E-4428-A8B2-48E459438A7F}" type="slidenum">
              <a:rPr lang="en-US" smtClean="0"/>
              <a:pPr/>
              <a:t>13</a:t>
            </a:fld>
            <a:endParaRPr lang="en-US"/>
          </a:p>
        </p:txBody>
      </p:sp>
    </p:spTree>
    <p:extLst>
      <p:ext uri="{BB962C8B-B14F-4D97-AF65-F5344CB8AC3E}">
        <p14:creationId xmlns:p14="http://schemas.microsoft.com/office/powerpoint/2010/main" val="3956309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36C9-5C0C-4343-A082-72D382553FDE}"/>
              </a:ext>
            </a:extLst>
          </p:cNvPr>
          <p:cNvSpPr>
            <a:spLocks noGrp="1"/>
          </p:cNvSpPr>
          <p:nvPr>
            <p:ph type="title"/>
          </p:nvPr>
        </p:nvSpPr>
        <p:spPr/>
        <p:txBody>
          <a:bodyPr/>
          <a:lstStyle/>
          <a:p>
            <a:r>
              <a:rPr lang="en-US" dirty="0"/>
              <a:t>Founding a science of computing</a:t>
            </a:r>
          </a:p>
        </p:txBody>
      </p:sp>
      <p:sp>
        <p:nvSpPr>
          <p:cNvPr id="3" name="Content Placeholder 2">
            <a:extLst>
              <a:ext uri="{FF2B5EF4-FFF2-40B4-BE49-F238E27FC236}">
                <a16:creationId xmlns:a16="http://schemas.microsoft.com/office/drawing/2014/main" id="{B25F53D4-0746-4E23-8F41-22228F36EB0C}"/>
              </a:ext>
            </a:extLst>
          </p:cNvPr>
          <p:cNvSpPr>
            <a:spLocks noGrp="1"/>
          </p:cNvSpPr>
          <p:nvPr>
            <p:ph idx="1"/>
          </p:nvPr>
        </p:nvSpPr>
        <p:spPr/>
        <p:txBody>
          <a:bodyPr/>
          <a:lstStyle/>
          <a:p>
            <a:pPr marL="0" indent="0">
              <a:buNone/>
            </a:pPr>
            <a:r>
              <a:rPr lang="en-US" dirty="0"/>
              <a:t>Hilbert asked for </a:t>
            </a:r>
            <a:r>
              <a:rPr lang="en-US" i="1" dirty="0"/>
              <a:t>an </a:t>
            </a:r>
            <a:r>
              <a:rPr lang="en-US" dirty="0"/>
              <a:t>algorithm</a:t>
            </a:r>
          </a:p>
          <a:p>
            <a:pPr lvl="1"/>
            <a:r>
              <a:rPr lang="en-US" dirty="0"/>
              <a:t>I.e., a procedure, a recipe, a sequential sequence of rules</a:t>
            </a:r>
          </a:p>
          <a:p>
            <a:pPr lvl="1"/>
            <a:r>
              <a:rPr lang="en-US" i="1" dirty="0"/>
              <a:t>Not </a:t>
            </a:r>
            <a:r>
              <a:rPr lang="en-US" dirty="0"/>
              <a:t>a novel idea (Babbage, Lovelace, Jacquard looms, &amp;c.)</a:t>
            </a:r>
            <a:endParaRPr lang="en-US" i="1" dirty="0"/>
          </a:p>
          <a:p>
            <a:pPr lvl="1"/>
            <a:r>
              <a:rPr lang="en-US" dirty="0"/>
              <a:t>“Just” need to show that a particular set of rules is well-defined and correct</a:t>
            </a:r>
          </a:p>
          <a:p>
            <a:pPr lvl="3"/>
            <a:endParaRPr lang="en-US" dirty="0"/>
          </a:p>
          <a:p>
            <a:pPr marL="0" indent="0">
              <a:buNone/>
            </a:pPr>
            <a:r>
              <a:rPr lang="en-US" dirty="0"/>
              <a:t>Church and Turing showed that </a:t>
            </a:r>
            <a:r>
              <a:rPr lang="en-US" i="1" dirty="0"/>
              <a:t>no</a:t>
            </a:r>
            <a:r>
              <a:rPr lang="en-US" dirty="0"/>
              <a:t> such algorithm exists</a:t>
            </a:r>
          </a:p>
          <a:p>
            <a:pPr lvl="1"/>
            <a:r>
              <a:rPr lang="en-US" dirty="0"/>
              <a:t>Need to characterize </a:t>
            </a:r>
            <a:r>
              <a:rPr lang="en-US" i="1" dirty="0"/>
              <a:t>all </a:t>
            </a:r>
            <a:r>
              <a:rPr lang="en-US" dirty="0"/>
              <a:t>possible algorithms</a:t>
            </a:r>
          </a:p>
          <a:p>
            <a:pPr lvl="1"/>
            <a:r>
              <a:rPr lang="en-US" dirty="0"/>
              <a:t>Show that </a:t>
            </a:r>
            <a:r>
              <a:rPr lang="en-US" i="1" dirty="0"/>
              <a:t>none of them</a:t>
            </a:r>
            <a:r>
              <a:rPr lang="en-US" dirty="0"/>
              <a:t> solve the </a:t>
            </a:r>
            <a:r>
              <a:rPr lang="en-US" i="1" dirty="0" err="1"/>
              <a:t>Entscheidungsproblem</a:t>
            </a:r>
            <a:endParaRPr lang="en-US" i="1" dirty="0"/>
          </a:p>
          <a:p>
            <a:pPr lvl="1"/>
            <a:r>
              <a:rPr lang="en-US" dirty="0"/>
              <a:t>In each case: show that a simpler </a:t>
            </a:r>
            <a:r>
              <a:rPr lang="en-US" i="1" dirty="0"/>
              <a:t>instance</a:t>
            </a:r>
            <a:r>
              <a:rPr lang="en-US" dirty="0"/>
              <a:t> of the </a:t>
            </a:r>
            <a:r>
              <a:rPr lang="en-US" i="1" dirty="0" err="1"/>
              <a:t>Entscheidungsproblem</a:t>
            </a:r>
            <a:r>
              <a:rPr lang="en-US" i="1" dirty="0"/>
              <a:t> </a:t>
            </a:r>
            <a:r>
              <a:rPr lang="en-US" dirty="0"/>
              <a:t>is unsolvable</a:t>
            </a:r>
          </a:p>
        </p:txBody>
      </p:sp>
      <p:sp>
        <p:nvSpPr>
          <p:cNvPr id="4" name="Slide Number Placeholder 3">
            <a:extLst>
              <a:ext uri="{FF2B5EF4-FFF2-40B4-BE49-F238E27FC236}">
                <a16:creationId xmlns:a16="http://schemas.microsoft.com/office/drawing/2014/main" id="{8EC4C568-65C7-4FEC-81D7-664DB5B2FC4D}"/>
              </a:ext>
            </a:extLst>
          </p:cNvPr>
          <p:cNvSpPr>
            <a:spLocks noGrp="1"/>
          </p:cNvSpPr>
          <p:nvPr>
            <p:ph type="sldNum" sz="quarter" idx="11"/>
          </p:nvPr>
        </p:nvSpPr>
        <p:spPr/>
        <p:txBody>
          <a:bodyPr/>
          <a:lstStyle/>
          <a:p>
            <a:fld id="{3D09992B-489E-4428-A8B2-48E459438A7F}" type="slidenum">
              <a:rPr lang="en-US" smtClean="0"/>
              <a:pPr/>
              <a:t>14</a:t>
            </a:fld>
            <a:endParaRPr lang="en-US"/>
          </a:p>
        </p:txBody>
      </p:sp>
    </p:spTree>
    <p:extLst>
      <p:ext uri="{BB962C8B-B14F-4D97-AF65-F5344CB8AC3E}">
        <p14:creationId xmlns:p14="http://schemas.microsoft.com/office/powerpoint/2010/main" val="2181747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erson wearing a suit and tie&#10;&#10;Description automatically generated">
            <a:extLst>
              <a:ext uri="{FF2B5EF4-FFF2-40B4-BE49-F238E27FC236}">
                <a16:creationId xmlns:a16="http://schemas.microsoft.com/office/drawing/2014/main" id="{B9EE59A3-BBE8-45EF-B041-253E1E279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7522" y="157893"/>
            <a:ext cx="4794478" cy="6527594"/>
          </a:xfrm>
          <a:prstGeom prst="rect">
            <a:avLst/>
          </a:prstGeom>
        </p:spPr>
      </p:pic>
      <p:sp>
        <p:nvSpPr>
          <p:cNvPr id="5" name="Rectangle 4">
            <a:extLst>
              <a:ext uri="{FF2B5EF4-FFF2-40B4-BE49-F238E27FC236}">
                <a16:creationId xmlns:a16="http://schemas.microsoft.com/office/drawing/2014/main" id="{77CB6B18-E338-DFDD-E561-F4B7932110F9}"/>
              </a:ext>
            </a:extLst>
          </p:cNvPr>
          <p:cNvSpPr/>
          <p:nvPr/>
        </p:nvSpPr>
        <p:spPr>
          <a:xfrm>
            <a:off x="7397520" y="136524"/>
            <a:ext cx="4794479" cy="6554021"/>
          </a:xfrm>
          <a:prstGeom prst="rect">
            <a:avLst/>
          </a:prstGeom>
          <a:gradFill flip="none" rotWithShape="1">
            <a:gsLst>
              <a:gs pos="0">
                <a:schemeClr val="accent6">
                  <a:lumMod val="0"/>
                  <a:lumOff val="100000"/>
                  <a:alpha val="0"/>
                </a:schemeClr>
              </a:gs>
              <a:gs pos="73000">
                <a:schemeClr val="accent6">
                  <a:lumMod val="0"/>
                  <a:lumOff val="100000"/>
                  <a:alpha val="0"/>
                </a:schemeClr>
              </a:gs>
              <a:gs pos="100000">
                <a:schemeClr val="bg1"/>
              </a:gs>
            </a:gsLst>
            <a:path path="rect">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A54CD7-4E34-4E5F-B63C-19601B98CC16}"/>
              </a:ext>
            </a:extLst>
          </p:cNvPr>
          <p:cNvSpPr>
            <a:spLocks noGrp="1"/>
          </p:cNvSpPr>
          <p:nvPr>
            <p:ph type="title"/>
          </p:nvPr>
        </p:nvSpPr>
        <p:spPr/>
        <p:txBody>
          <a:bodyPr/>
          <a:lstStyle/>
          <a:p>
            <a:r>
              <a:rPr lang="en-US" dirty="0"/>
              <a:t>Computation, mechanically</a:t>
            </a:r>
          </a:p>
        </p:txBody>
      </p:sp>
      <p:sp>
        <p:nvSpPr>
          <p:cNvPr id="3" name="Content Placeholder 2">
            <a:extLst>
              <a:ext uri="{FF2B5EF4-FFF2-40B4-BE49-F238E27FC236}">
                <a16:creationId xmlns:a16="http://schemas.microsoft.com/office/drawing/2014/main" id="{8FAF1FAC-FA39-4D0B-ACE0-9AFF5615993C}"/>
              </a:ext>
            </a:extLst>
          </p:cNvPr>
          <p:cNvSpPr>
            <a:spLocks noGrp="1"/>
          </p:cNvSpPr>
          <p:nvPr>
            <p:ph idx="1"/>
          </p:nvPr>
        </p:nvSpPr>
        <p:spPr>
          <a:xfrm>
            <a:off x="609600" y="1184745"/>
            <a:ext cx="8188518" cy="4784725"/>
          </a:xfrm>
        </p:spPr>
        <p:txBody>
          <a:bodyPr>
            <a:normAutofit/>
          </a:bodyPr>
          <a:lstStyle/>
          <a:p>
            <a:pPr marL="0" indent="0">
              <a:buNone/>
            </a:pPr>
            <a:r>
              <a:rPr lang="en-US" dirty="0"/>
              <a:t>Alan Turing (1912–1954)</a:t>
            </a:r>
          </a:p>
          <a:p>
            <a:pPr lvl="1"/>
            <a:r>
              <a:rPr lang="en-US" dirty="0"/>
              <a:t>English mathematician, cryptographer</a:t>
            </a:r>
          </a:p>
          <a:p>
            <a:pPr lvl="1"/>
            <a:r>
              <a:rPr lang="en-US" dirty="0"/>
              <a:t>Important contributions across computer science, artificial intelligence, defeating Nazis</a:t>
            </a:r>
          </a:p>
          <a:p>
            <a:pPr lvl="3"/>
            <a:endParaRPr lang="en-US" dirty="0"/>
          </a:p>
          <a:p>
            <a:pPr marL="0" indent="0">
              <a:buNone/>
            </a:pPr>
            <a:r>
              <a:rPr lang="en-US" dirty="0"/>
              <a:t>“On Computable Numbers, with an Application to the </a:t>
            </a:r>
            <a:r>
              <a:rPr lang="en-US" i="1" dirty="0" err="1"/>
              <a:t>Entscheidungsproblem</a:t>
            </a:r>
            <a:r>
              <a:rPr lang="en-US" dirty="0"/>
              <a:t>.” (1936)</a:t>
            </a:r>
          </a:p>
          <a:p>
            <a:pPr lvl="1"/>
            <a:r>
              <a:rPr lang="en-US" i="1" dirty="0"/>
              <a:t>Turing machines</a:t>
            </a:r>
            <a:r>
              <a:rPr lang="en-US" dirty="0"/>
              <a:t>: automata that perform computational processes</a:t>
            </a:r>
          </a:p>
          <a:p>
            <a:pPr lvl="1"/>
            <a:r>
              <a:rPr lang="en-US" i="1" dirty="0"/>
              <a:t>Halting undecidable</a:t>
            </a:r>
            <a:r>
              <a:rPr lang="en-US" dirty="0"/>
              <a:t>: no TM exists that, given the code for another TM, can determine whether that TM halts</a:t>
            </a:r>
          </a:p>
        </p:txBody>
      </p:sp>
      <p:sp>
        <p:nvSpPr>
          <p:cNvPr id="4" name="Slide Number Placeholder 3">
            <a:extLst>
              <a:ext uri="{FF2B5EF4-FFF2-40B4-BE49-F238E27FC236}">
                <a16:creationId xmlns:a16="http://schemas.microsoft.com/office/drawing/2014/main" id="{69F641DD-D237-43A6-B9A6-0B729F83AE64}"/>
              </a:ext>
            </a:extLst>
          </p:cNvPr>
          <p:cNvSpPr>
            <a:spLocks noGrp="1"/>
          </p:cNvSpPr>
          <p:nvPr>
            <p:ph type="sldNum" sz="quarter" idx="11"/>
          </p:nvPr>
        </p:nvSpPr>
        <p:spPr/>
        <p:txBody>
          <a:bodyPr/>
          <a:lstStyle/>
          <a:p>
            <a:fld id="{3D09992B-489E-4428-A8B2-48E459438A7F}" type="slidenum">
              <a:rPr lang="en-US" smtClean="0"/>
              <a:pPr/>
              <a:t>15</a:t>
            </a:fld>
            <a:endParaRPr lang="en-US"/>
          </a:p>
        </p:txBody>
      </p:sp>
    </p:spTree>
    <p:extLst>
      <p:ext uri="{BB962C8B-B14F-4D97-AF65-F5344CB8AC3E}">
        <p14:creationId xmlns:p14="http://schemas.microsoft.com/office/powerpoint/2010/main" val="3503123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19CE3-EDBF-940F-F392-997A1B52B544}"/>
              </a:ext>
            </a:extLst>
          </p:cNvPr>
          <p:cNvSpPr>
            <a:spLocks noGrp="1"/>
          </p:cNvSpPr>
          <p:nvPr>
            <p:ph type="title"/>
          </p:nvPr>
        </p:nvSpPr>
        <p:spPr/>
        <p:txBody>
          <a:bodyPr/>
          <a:lstStyle/>
          <a:p>
            <a:r>
              <a:rPr lang="en-US" dirty="0"/>
              <a:t>Turing’s machines</a:t>
            </a:r>
          </a:p>
        </p:txBody>
      </p:sp>
      <p:sp>
        <p:nvSpPr>
          <p:cNvPr id="3" name="Content Placeholder 2">
            <a:extLst>
              <a:ext uri="{FF2B5EF4-FFF2-40B4-BE49-F238E27FC236}">
                <a16:creationId xmlns:a16="http://schemas.microsoft.com/office/drawing/2014/main" id="{B5F6008C-F622-2235-29A7-785395B32C7F}"/>
              </a:ext>
            </a:extLst>
          </p:cNvPr>
          <p:cNvSpPr>
            <a:spLocks noGrp="1"/>
          </p:cNvSpPr>
          <p:nvPr>
            <p:ph idx="1"/>
          </p:nvPr>
        </p:nvSpPr>
        <p:spPr>
          <a:xfrm>
            <a:off x="609600" y="1184744"/>
            <a:ext cx="10972800" cy="2187778"/>
          </a:xfrm>
        </p:spPr>
        <p:txBody>
          <a:bodyPr>
            <a:normAutofit/>
          </a:bodyPr>
          <a:lstStyle/>
          <a:p>
            <a:pPr marL="0" indent="0">
              <a:buNone/>
            </a:pPr>
            <a:r>
              <a:rPr lang="en-US" dirty="0"/>
              <a:t>A Turing machine has three components:</a:t>
            </a:r>
          </a:p>
          <a:p>
            <a:r>
              <a:rPr lang="en-US" dirty="0"/>
              <a:t>The </a:t>
            </a:r>
            <a:r>
              <a:rPr lang="en-US" i="1" dirty="0"/>
              <a:t>tape,</a:t>
            </a:r>
            <a:r>
              <a:rPr lang="en-US" dirty="0"/>
              <a:t> a (changeable) list of symbols</a:t>
            </a:r>
          </a:p>
          <a:p>
            <a:r>
              <a:rPr lang="en-US" dirty="0"/>
              <a:t>The state, (a representation of) the current state of the machine</a:t>
            </a:r>
          </a:p>
          <a:p>
            <a:r>
              <a:rPr lang="en-US" dirty="0"/>
              <a:t>The </a:t>
            </a:r>
            <a:r>
              <a:rPr lang="en-US" i="1" dirty="0"/>
              <a:t>update function</a:t>
            </a:r>
            <a:r>
              <a:rPr lang="en-US" dirty="0"/>
              <a:t>, from state and tape to new state and new tape</a:t>
            </a:r>
          </a:p>
        </p:txBody>
      </p:sp>
      <p:sp>
        <p:nvSpPr>
          <p:cNvPr id="4" name="Slide Number Placeholder 3">
            <a:extLst>
              <a:ext uri="{FF2B5EF4-FFF2-40B4-BE49-F238E27FC236}">
                <a16:creationId xmlns:a16="http://schemas.microsoft.com/office/drawing/2014/main" id="{96FA95E9-6851-5D47-B197-FA74B57B99C9}"/>
              </a:ext>
            </a:extLst>
          </p:cNvPr>
          <p:cNvSpPr>
            <a:spLocks noGrp="1"/>
          </p:cNvSpPr>
          <p:nvPr>
            <p:ph type="sldNum" sz="quarter" idx="11"/>
          </p:nvPr>
        </p:nvSpPr>
        <p:spPr/>
        <p:txBody>
          <a:bodyPr/>
          <a:lstStyle/>
          <a:p>
            <a:fld id="{3D09992B-489E-4428-A8B2-48E459438A7F}" type="slidenum">
              <a:rPr lang="en-US" smtClean="0"/>
              <a:pPr/>
              <a:t>16</a:t>
            </a:fld>
            <a:endParaRPr lang="en-US"/>
          </a:p>
        </p:txBody>
      </p:sp>
      <p:pic>
        <p:nvPicPr>
          <p:cNvPr id="6" name="Picture 5" descr="A diagram of a machine&#10;&#10;Description automatically generated">
            <a:extLst>
              <a:ext uri="{FF2B5EF4-FFF2-40B4-BE49-F238E27FC236}">
                <a16:creationId xmlns:a16="http://schemas.microsoft.com/office/drawing/2014/main" id="{8D267971-0330-80B4-68D0-2FE00E215F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3460729"/>
            <a:ext cx="5888019" cy="2826249"/>
          </a:xfrm>
          <a:prstGeom prst="rect">
            <a:avLst/>
          </a:prstGeom>
        </p:spPr>
      </p:pic>
      <p:sp>
        <p:nvSpPr>
          <p:cNvPr id="7" name="TextBox 6">
            <a:extLst>
              <a:ext uri="{FF2B5EF4-FFF2-40B4-BE49-F238E27FC236}">
                <a16:creationId xmlns:a16="http://schemas.microsoft.com/office/drawing/2014/main" id="{B90B715F-F648-092C-E8EC-E290ED0D21FD}"/>
              </a:ext>
            </a:extLst>
          </p:cNvPr>
          <p:cNvSpPr txBox="1"/>
          <p:nvPr/>
        </p:nvSpPr>
        <p:spPr>
          <a:xfrm>
            <a:off x="6732942" y="3556386"/>
            <a:ext cx="4484594" cy="2616101"/>
          </a:xfrm>
          <a:prstGeom prst="rect">
            <a:avLst/>
          </a:prstGeom>
          <a:noFill/>
        </p:spPr>
        <p:txBody>
          <a:bodyPr wrap="square" rtlCol="0">
            <a:spAutoFit/>
          </a:bodyPr>
          <a:lstStyle/>
          <a:p>
            <a:pPr algn="ctr"/>
            <a:r>
              <a:rPr lang="en-US" sz="2800" dirty="0">
                <a:latin typeface="Cascadia Code" panose="020B0609020000020004" pitchFamily="49" charset="0"/>
                <a:ea typeface="Cascadia Code" panose="020B0609020000020004" pitchFamily="49" charset="0"/>
                <a:cs typeface="Cascadia Code" panose="020B0609020000020004" pitchFamily="49" charset="0"/>
              </a:rPr>
              <a:t>1 2 4 | 2 4</a:t>
            </a:r>
          </a:p>
          <a:p>
            <a:pPr algn="ctr"/>
            <a:r>
              <a:rPr lang="en-US" sz="2800" dirty="0">
                <a:latin typeface="Cascadia Code" panose="020B0609020000020004" pitchFamily="49" charset="0"/>
                <a:ea typeface="Cascadia Code" panose="020B0609020000020004" pitchFamily="49" charset="0"/>
                <a:cs typeface="Cascadia Code" panose="020B0609020000020004" pitchFamily="49" charset="0"/>
              </a:rPr>
              <a:t>1 2 5 | 2 3</a:t>
            </a:r>
          </a:p>
          <a:p>
            <a:pPr algn="ctr"/>
            <a:r>
              <a:rPr lang="en-US" sz="2800" dirty="0">
                <a:latin typeface="Cascadia Code" panose="020B0609020000020004" pitchFamily="49" charset="0"/>
                <a:ea typeface="Cascadia Code" panose="020B0609020000020004" pitchFamily="49" charset="0"/>
                <a:cs typeface="Cascadia Code" panose="020B0609020000020004" pitchFamily="49" charset="0"/>
              </a:rPr>
              <a:t>1 2 6 | 2 2</a:t>
            </a:r>
          </a:p>
          <a:p>
            <a:pPr algn="ctr"/>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a:p>
            <a:pPr algn="ctr"/>
            <a:r>
              <a:rPr lang="en-US" sz="2800" dirty="0">
                <a:latin typeface="Cascadia Code" panose="020B0609020000020004" pitchFamily="49" charset="0"/>
                <a:ea typeface="Cascadia Code" panose="020B0609020000020004" pitchFamily="49" charset="0"/>
                <a:cs typeface="Cascadia Code" panose="020B0609020000020004" pitchFamily="49" charset="0"/>
              </a:rPr>
              <a:t>  …</a:t>
            </a:r>
          </a:p>
          <a:p>
            <a:pPr algn="ctr"/>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a:p>
            <a:pPr algn="ctr"/>
            <a:r>
              <a:rPr lang="en-US" sz="2800" dirty="0">
                <a:latin typeface="Cascadia Code" panose="020B0609020000020004" pitchFamily="49" charset="0"/>
                <a:ea typeface="Cascadia Code" panose="020B0609020000020004" pitchFamily="49" charset="0"/>
                <a:cs typeface="Cascadia Code" panose="020B0609020000020004" pitchFamily="49" charset="0"/>
              </a:rPr>
              <a:t>1 4 8 | 0 0</a:t>
            </a:r>
          </a:p>
        </p:txBody>
      </p:sp>
    </p:spTree>
    <p:extLst>
      <p:ext uri="{BB962C8B-B14F-4D97-AF65-F5344CB8AC3E}">
        <p14:creationId xmlns:p14="http://schemas.microsoft.com/office/powerpoint/2010/main" val="3669018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10D9D-086C-84BB-1A1F-1C37FDAEDE8C}"/>
              </a:ext>
            </a:extLst>
          </p:cNvPr>
          <p:cNvSpPr>
            <a:spLocks noGrp="1"/>
          </p:cNvSpPr>
          <p:nvPr>
            <p:ph type="title"/>
          </p:nvPr>
        </p:nvSpPr>
        <p:spPr/>
        <p:txBody>
          <a:bodyPr/>
          <a:lstStyle/>
          <a:p>
            <a:r>
              <a:rPr lang="en-US" dirty="0"/>
              <a:t>Turing’s machines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9BD5D0B-6667-760C-D96A-3B48334EB1BC}"/>
                  </a:ext>
                </a:extLst>
              </p:cNvPr>
              <p:cNvSpPr>
                <a:spLocks noGrp="1"/>
              </p:cNvSpPr>
              <p:nvPr>
                <p:ph idx="1"/>
              </p:nvPr>
            </p:nvSpPr>
            <p:spPr/>
            <p:txBody>
              <a:bodyPr/>
              <a:lstStyle/>
              <a:p>
                <a:pPr marL="0" indent="0">
                  <a:buNone/>
                </a:pPr>
                <a:r>
                  <a:rPr lang="en-US" dirty="0"/>
                  <a:t>Universality:</a:t>
                </a:r>
              </a:p>
              <a:p>
                <a:r>
                  <a:rPr lang="en-US" dirty="0"/>
                  <a:t>Can express Turing machines themselves as inputs to other Turing machines: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𝑀</m:t>
                    </m:r>
                    <m:r>
                      <a:rPr lang="en-US" b="0" i="1" smtClean="0">
                        <a:latin typeface="Cambria Math" panose="02040503050406030204" pitchFamily="18" charset="0"/>
                      </a:rPr>
                      <m:t>⌋</m:t>
                    </m:r>
                  </m:oMath>
                </a14:m>
                <a:r>
                  <a:rPr lang="en-US" dirty="0"/>
                  <a:t> is code for machine </a:t>
                </a:r>
                <a14:m>
                  <m:oMath xmlns:m="http://schemas.openxmlformats.org/officeDocument/2006/math">
                    <m:r>
                      <a:rPr lang="en-US" b="0" i="1" smtClean="0">
                        <a:latin typeface="Cambria Math" panose="02040503050406030204" pitchFamily="18" charset="0"/>
                      </a:rPr>
                      <m:t>𝑀</m:t>
                    </m:r>
                  </m:oMath>
                </a14:m>
                <a:endParaRPr lang="en-US" dirty="0"/>
              </a:p>
              <a:p>
                <a:r>
                  <a:rPr lang="en-US" dirty="0"/>
                  <a:t>Universal Turing Machine: </a:t>
                </a:r>
                <a14:m>
                  <m:oMath xmlns:m="http://schemas.openxmlformats.org/officeDocument/2006/math">
                    <m:r>
                      <a:rPr lang="en-US" b="0" i="1" smtClean="0">
                        <a:latin typeface="Cambria Math" panose="02040503050406030204" pitchFamily="18" charset="0"/>
                      </a:rPr>
                      <m:t>𝑈</m:t>
                    </m:r>
                    <m:d>
                      <m:dPr>
                        <m:ctrlPr>
                          <a:rPr lang="en-US" b="0" i="1" smtClean="0">
                            <a:latin typeface="Cambria Math" panose="02040503050406030204" pitchFamily="18" charset="0"/>
                          </a:rPr>
                        </m:ctrlPr>
                      </m:d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𝑀</m:t>
                            </m:r>
                          </m:e>
                        </m:d>
                        <m:r>
                          <a:rPr lang="en-US" b="0" i="1" smtClean="0">
                            <a:latin typeface="Cambria Math" panose="02040503050406030204" pitchFamily="18" charset="0"/>
                          </a:rPr>
                          <m:t>,</m:t>
                        </m:r>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𝑀</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oMath>
                </a14:m>
                <a:r>
                  <a:rPr lang="en-US" dirty="0"/>
                  <a:t>.</a:t>
                </a:r>
              </a:p>
              <a:p>
                <a:pPr lvl="3"/>
                <a:endParaRPr lang="en-US" dirty="0"/>
              </a:p>
              <a:p>
                <a:pPr marL="0" indent="0">
                  <a:buNone/>
                </a:pPr>
                <a:r>
                  <a:rPr lang="en-US" dirty="0"/>
                  <a:t>The halting problem:</a:t>
                </a:r>
              </a:p>
              <a:p>
                <a:r>
                  <a:rPr lang="en-US" dirty="0"/>
                  <a:t>Turing showed you </a:t>
                </a:r>
                <a:r>
                  <a:rPr lang="en-US" i="1" dirty="0"/>
                  <a:t>couldn’t </a:t>
                </a:r>
                <a:r>
                  <a:rPr lang="en-US" dirty="0"/>
                  <a:t>have a machine </a:t>
                </a:r>
                <a14:m>
                  <m:oMath xmlns:m="http://schemas.openxmlformats.org/officeDocument/2006/math">
                    <m:r>
                      <a:rPr lang="en-US" b="0" i="1" smtClean="0">
                        <a:latin typeface="Cambria Math" panose="02040503050406030204" pitchFamily="18" charset="0"/>
                      </a:rPr>
                      <m:t>𝐻</m:t>
                    </m:r>
                    <m:d>
                      <m:dPr>
                        <m:ctrlPr>
                          <a:rPr lang="en-US" b="0" i="1" smtClean="0">
                            <a:latin typeface="Cambria Math" panose="02040503050406030204" pitchFamily="18" charset="0"/>
                          </a:rPr>
                        </m:ctrlPr>
                      </m:d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𝑀</m:t>
                            </m:r>
                          </m:e>
                        </m:d>
                        <m:r>
                          <a:rPr lang="en-US" b="0" i="1" smtClean="0">
                            <a:latin typeface="Cambria Math" panose="02040503050406030204" pitchFamily="18" charset="0"/>
                          </a:rPr>
                          <m:t>,</m:t>
                        </m:r>
                        <m:r>
                          <a:rPr lang="en-US" b="0" i="1" smtClean="0">
                            <a:latin typeface="Cambria Math" panose="02040503050406030204" pitchFamily="18" charset="0"/>
                          </a:rPr>
                          <m:t>𝑥</m:t>
                        </m:r>
                      </m:e>
                    </m:d>
                  </m:oMath>
                </a14:m>
                <a:r>
                  <a:rPr lang="en-US" dirty="0"/>
                  <a:t> that determined whether </a:t>
                </a:r>
                <a14:m>
                  <m:oMath xmlns:m="http://schemas.openxmlformats.org/officeDocument/2006/math">
                    <m:r>
                      <a:rPr lang="en-US" b="0" i="1" smtClean="0">
                        <a:latin typeface="Cambria Math" panose="02040503050406030204" pitchFamily="18" charset="0"/>
                      </a:rPr>
                      <m:t>𝑀</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oMath>
                </a14:m>
                <a:r>
                  <a:rPr lang="en-US" dirty="0"/>
                  <a:t> halts</a:t>
                </a:r>
              </a:p>
              <a:p>
                <a:endParaRPr lang="en-US" dirty="0"/>
              </a:p>
            </p:txBody>
          </p:sp>
        </mc:Choice>
        <mc:Fallback xmlns="">
          <p:sp>
            <p:nvSpPr>
              <p:cNvPr id="3" name="Content Placeholder 2">
                <a:extLst>
                  <a:ext uri="{FF2B5EF4-FFF2-40B4-BE49-F238E27FC236}">
                    <a16:creationId xmlns:a16="http://schemas.microsoft.com/office/drawing/2014/main" id="{C9BD5D0B-6667-760C-D96A-3B48334EB1BC}"/>
                  </a:ext>
                </a:extLst>
              </p:cNvPr>
              <p:cNvSpPr>
                <a:spLocks noGrp="1" noRot="1" noChangeAspect="1" noMove="1" noResize="1" noEditPoints="1" noAdjustHandles="1" noChangeArrowheads="1" noChangeShapeType="1" noTextEdit="1"/>
              </p:cNvSpPr>
              <p:nvPr>
                <p:ph idx="1"/>
              </p:nvPr>
            </p:nvSpPr>
            <p:spPr>
              <a:blipFill>
                <a:blip r:embed="rId2"/>
                <a:stretch>
                  <a:fillRect l="-1111" t="-1233"/>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230A36BD-BE24-629A-FA8F-1B4338C9D1E5}"/>
              </a:ext>
            </a:extLst>
          </p:cNvPr>
          <p:cNvSpPr>
            <a:spLocks noGrp="1"/>
          </p:cNvSpPr>
          <p:nvPr>
            <p:ph type="sldNum" sz="quarter" idx="11"/>
          </p:nvPr>
        </p:nvSpPr>
        <p:spPr/>
        <p:txBody>
          <a:bodyPr/>
          <a:lstStyle/>
          <a:p>
            <a:fld id="{3D09992B-489E-4428-A8B2-48E459438A7F}" type="slidenum">
              <a:rPr lang="en-US" smtClean="0"/>
              <a:pPr/>
              <a:t>17</a:t>
            </a:fld>
            <a:endParaRPr lang="en-US"/>
          </a:p>
        </p:txBody>
      </p:sp>
    </p:spTree>
    <p:extLst>
      <p:ext uri="{BB962C8B-B14F-4D97-AF65-F5344CB8AC3E}">
        <p14:creationId xmlns:p14="http://schemas.microsoft.com/office/powerpoint/2010/main" val="169497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wearing a suit and tie&#10;&#10;Description automatically generated">
            <a:extLst>
              <a:ext uri="{FF2B5EF4-FFF2-40B4-BE49-F238E27FC236}">
                <a16:creationId xmlns:a16="http://schemas.microsoft.com/office/drawing/2014/main" id="{31E30E36-F806-404C-AEEF-6C9A1A521694}"/>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7397519" y="315235"/>
            <a:ext cx="4794480" cy="6406241"/>
          </a:xfrm>
          <a:prstGeom prst="rect">
            <a:avLst/>
          </a:prstGeom>
        </p:spPr>
      </p:pic>
      <p:sp>
        <p:nvSpPr>
          <p:cNvPr id="5" name="Rectangle 4">
            <a:extLst>
              <a:ext uri="{FF2B5EF4-FFF2-40B4-BE49-F238E27FC236}">
                <a16:creationId xmlns:a16="http://schemas.microsoft.com/office/drawing/2014/main" id="{21142D2B-296C-6B1D-A99E-17ADE1584E2C}"/>
              </a:ext>
            </a:extLst>
          </p:cNvPr>
          <p:cNvSpPr/>
          <p:nvPr/>
        </p:nvSpPr>
        <p:spPr>
          <a:xfrm>
            <a:off x="7397520" y="315235"/>
            <a:ext cx="4794479" cy="6495700"/>
          </a:xfrm>
          <a:prstGeom prst="rect">
            <a:avLst/>
          </a:prstGeom>
          <a:gradFill flip="none" rotWithShape="1">
            <a:gsLst>
              <a:gs pos="0">
                <a:schemeClr val="accent6">
                  <a:lumMod val="0"/>
                  <a:lumOff val="100000"/>
                  <a:alpha val="0"/>
                </a:schemeClr>
              </a:gs>
              <a:gs pos="31000">
                <a:schemeClr val="accent6">
                  <a:lumMod val="0"/>
                  <a:lumOff val="100000"/>
                  <a:alpha val="0"/>
                </a:schemeClr>
              </a:gs>
              <a:gs pos="100000">
                <a:schemeClr val="bg1"/>
              </a:gs>
            </a:gsLst>
            <a:path path="rect">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F6BFD3-7EDD-42C2-8203-A6084C381A73}"/>
              </a:ext>
            </a:extLst>
          </p:cNvPr>
          <p:cNvSpPr>
            <a:spLocks noGrp="1"/>
          </p:cNvSpPr>
          <p:nvPr>
            <p:ph type="title"/>
          </p:nvPr>
        </p:nvSpPr>
        <p:spPr/>
        <p:txBody>
          <a:bodyPr/>
          <a:lstStyle/>
          <a:p>
            <a:r>
              <a:rPr lang="en-US" dirty="0"/>
              <a:t>Computation, linguistically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AA4A545-366A-4660-8A9E-6DE0000A9447}"/>
                  </a:ext>
                </a:extLst>
              </p:cNvPr>
              <p:cNvSpPr>
                <a:spLocks noGrp="1"/>
              </p:cNvSpPr>
              <p:nvPr>
                <p:ph idx="1"/>
              </p:nvPr>
            </p:nvSpPr>
            <p:spPr>
              <a:xfrm>
                <a:off x="609601" y="1184745"/>
                <a:ext cx="7364506" cy="4784725"/>
              </a:xfrm>
            </p:spPr>
            <p:txBody>
              <a:bodyPr>
                <a:noAutofit/>
              </a:bodyPr>
              <a:lstStyle/>
              <a:p>
                <a:pPr marL="0" indent="0">
                  <a:buNone/>
                </a:pPr>
                <a:r>
                  <a:rPr lang="en-US" dirty="0"/>
                  <a:t>Alonzo Church (1903–1955)</a:t>
                </a:r>
              </a:p>
              <a:p>
                <a:pPr lvl="1"/>
                <a:r>
                  <a:rPr lang="en-US" dirty="0"/>
                  <a:t>American mathematician, logician, philosopher</a:t>
                </a:r>
              </a:p>
              <a:p>
                <a:pPr lvl="1"/>
                <a:r>
                  <a:rPr lang="en-US" dirty="0"/>
                  <a:t>Important contributions to foundations of mathematics, meaning of language</a:t>
                </a:r>
              </a:p>
              <a:p>
                <a:pPr lvl="3"/>
                <a:endParaRPr lang="en-US" dirty="0"/>
              </a:p>
              <a:p>
                <a:pPr marL="0" indent="0">
                  <a:buNone/>
                </a:pPr>
                <a:r>
                  <a:rPr lang="en-US" dirty="0"/>
                  <a:t>“An unsolvable problem of elementary number theory” (1935)</a:t>
                </a:r>
              </a:p>
              <a:p>
                <a:pPr lvl="1"/>
                <a14:m>
                  <m:oMath xmlns:m="http://schemas.openxmlformats.org/officeDocument/2006/math">
                    <m:r>
                      <a:rPr lang="en-US" b="0" i="1" smtClean="0">
                        <a:latin typeface="Cambria Math" panose="02040503050406030204" pitchFamily="18" charset="0"/>
                      </a:rPr>
                      <m:t>𝜆</m:t>
                    </m:r>
                  </m:oMath>
                </a14:m>
                <a:r>
                  <a:rPr lang="en-US" i="1" dirty="0"/>
                  <a:t>-calculus</a:t>
                </a:r>
                <a:r>
                  <a:rPr lang="en-US" dirty="0"/>
                  <a:t>: language of functions and function applications</a:t>
                </a:r>
              </a:p>
              <a:p>
                <a:pPr lvl="1"/>
                <a:r>
                  <a:rPr lang="en-US" i="1" dirty="0"/>
                  <a:t>Equivalence undecidable: </a:t>
                </a:r>
                <a:r>
                  <a:rPr lang="en-US" dirty="0"/>
                  <a:t>No </a:t>
                </a:r>
                <a14:m>
                  <m:oMath xmlns:m="http://schemas.openxmlformats.org/officeDocument/2006/math">
                    <m:r>
                      <a:rPr lang="en-US" b="0" i="1" smtClean="0">
                        <a:latin typeface="Cambria Math" panose="02040503050406030204" pitchFamily="18" charset="0"/>
                      </a:rPr>
                      <m:t>𝜆</m:t>
                    </m:r>
                  </m:oMath>
                </a14:m>
                <a:r>
                  <a:rPr lang="en-US" dirty="0"/>
                  <a:t>-calculus term that determines whether two other </a:t>
                </a:r>
                <a14:m>
                  <m:oMath xmlns:m="http://schemas.openxmlformats.org/officeDocument/2006/math">
                    <m:r>
                      <a:rPr lang="en-US" b="0" i="1" smtClean="0">
                        <a:latin typeface="Cambria Math" panose="02040503050406030204" pitchFamily="18" charset="0"/>
                      </a:rPr>
                      <m:t>𝜆</m:t>
                    </m:r>
                  </m:oMath>
                </a14:m>
                <a:r>
                  <a:rPr lang="en-US" dirty="0"/>
                  <a:t>-calculus terms are equivalent</a:t>
                </a:r>
              </a:p>
            </p:txBody>
          </p:sp>
        </mc:Choice>
        <mc:Fallback xmlns="">
          <p:sp>
            <p:nvSpPr>
              <p:cNvPr id="3" name="Content Placeholder 2">
                <a:extLst>
                  <a:ext uri="{FF2B5EF4-FFF2-40B4-BE49-F238E27FC236}">
                    <a16:creationId xmlns:a16="http://schemas.microsoft.com/office/drawing/2014/main" id="{CAA4A545-366A-4660-8A9E-6DE0000A9447}"/>
                  </a:ext>
                </a:extLst>
              </p:cNvPr>
              <p:cNvSpPr>
                <a:spLocks noGrp="1" noRot="1" noChangeAspect="1" noMove="1" noResize="1" noEditPoints="1" noAdjustHandles="1" noChangeArrowheads="1" noChangeShapeType="1" noTextEdit="1"/>
              </p:cNvSpPr>
              <p:nvPr>
                <p:ph idx="1"/>
              </p:nvPr>
            </p:nvSpPr>
            <p:spPr>
              <a:xfrm>
                <a:off x="609601" y="1184745"/>
                <a:ext cx="7364506" cy="4784725"/>
              </a:xfrm>
              <a:blipFill>
                <a:blip r:embed="rId4"/>
                <a:stretch>
                  <a:fillRect l="-1656" t="-1274" b="-6752"/>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D8E4C70C-6DD5-49C3-AE70-7D71FC88CA93}"/>
              </a:ext>
            </a:extLst>
          </p:cNvPr>
          <p:cNvSpPr>
            <a:spLocks noGrp="1"/>
          </p:cNvSpPr>
          <p:nvPr>
            <p:ph type="sldNum" sz="quarter" idx="11"/>
          </p:nvPr>
        </p:nvSpPr>
        <p:spPr/>
        <p:txBody>
          <a:bodyPr/>
          <a:lstStyle/>
          <a:p>
            <a:fld id="{3D09992B-489E-4428-A8B2-48E459438A7F}" type="slidenum">
              <a:rPr lang="en-US" smtClean="0"/>
              <a:pPr/>
              <a:t>18</a:t>
            </a:fld>
            <a:endParaRPr lang="en-US"/>
          </a:p>
        </p:txBody>
      </p:sp>
    </p:spTree>
    <p:extLst>
      <p:ext uri="{BB962C8B-B14F-4D97-AF65-F5344CB8AC3E}">
        <p14:creationId xmlns:p14="http://schemas.microsoft.com/office/powerpoint/2010/main" val="1152788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9D654707-5A27-CC40-F4AF-01CD75F0F5EE}"/>
                  </a:ext>
                </a:extLst>
              </p:cNvPr>
              <p:cNvSpPr>
                <a:spLocks noGrp="1"/>
              </p:cNvSpPr>
              <p:nvPr>
                <p:ph type="title"/>
              </p:nvPr>
            </p:nvSpPr>
            <p:spPr/>
            <p:txBody>
              <a:bodyPr/>
              <a:lstStyle/>
              <a:p>
                <a:r>
                  <a:rPr lang="en-US" dirty="0"/>
                  <a:t>The </a:t>
                </a:r>
                <a14:m>
                  <m:oMath xmlns:m="http://schemas.openxmlformats.org/officeDocument/2006/math">
                    <m:r>
                      <a:rPr lang="en-US" b="0" i="1" smtClean="0">
                        <a:latin typeface="Cambria Math" panose="02040503050406030204" pitchFamily="18" charset="0"/>
                      </a:rPr>
                      <m:t>𝜆</m:t>
                    </m:r>
                  </m:oMath>
                </a14:m>
                <a:r>
                  <a:rPr lang="en-US" dirty="0"/>
                  <a:t>-calculus</a:t>
                </a:r>
              </a:p>
            </p:txBody>
          </p:sp>
        </mc:Choice>
        <mc:Fallback xmlns="">
          <p:sp>
            <p:nvSpPr>
              <p:cNvPr id="2" name="Title 1">
                <a:extLst>
                  <a:ext uri="{FF2B5EF4-FFF2-40B4-BE49-F238E27FC236}">
                    <a16:creationId xmlns:a16="http://schemas.microsoft.com/office/drawing/2014/main" id="{9D654707-5A27-CC40-F4AF-01CD75F0F5EE}"/>
                  </a:ext>
                </a:extLst>
              </p:cNvPr>
              <p:cNvSpPr>
                <a:spLocks noGrp="1" noRot="1" noChangeAspect="1" noMove="1" noResize="1" noEditPoints="1" noAdjustHandles="1" noChangeArrowheads="1" noChangeShapeType="1" noTextEdit="1"/>
              </p:cNvSpPr>
              <p:nvPr>
                <p:ph type="title"/>
              </p:nvPr>
            </p:nvSpPr>
            <p:spPr>
              <a:blipFill>
                <a:blip r:embed="rId2"/>
                <a:stretch>
                  <a:fillRect l="-2667" t="-21538" b="-4769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E2467E3-798A-0E93-4569-A2992878B338}"/>
                  </a:ext>
                </a:extLst>
              </p:cNvPr>
              <p:cNvSpPr>
                <a:spLocks noGrp="1"/>
              </p:cNvSpPr>
              <p:nvPr>
                <p:ph idx="1"/>
              </p:nvPr>
            </p:nvSpPr>
            <p:spPr/>
            <p:txBody>
              <a:bodyPr/>
              <a:lstStyle/>
              <a:p>
                <a:pPr marL="0" indent="0">
                  <a:buNone/>
                </a:pPr>
                <a:r>
                  <a:rPr lang="en-US" dirty="0"/>
                  <a:t>The </a:t>
                </a:r>
                <a14:m>
                  <m:oMath xmlns:m="http://schemas.openxmlformats.org/officeDocument/2006/math">
                    <m:r>
                      <a:rPr lang="en-US" b="0" i="1" smtClean="0">
                        <a:latin typeface="Cambria Math" panose="02040503050406030204" pitchFamily="18" charset="0"/>
                      </a:rPr>
                      <m:t>𝜆</m:t>
                    </m:r>
                  </m:oMath>
                </a14:m>
                <a:r>
                  <a:rPr lang="en-US" dirty="0"/>
                  <a:t>-calculus has two operations:</a:t>
                </a:r>
              </a:p>
              <a:p>
                <a:r>
                  <a:rPr lang="en-US" i="1" dirty="0"/>
                  <a:t>Abstraction: </a:t>
                </a:r>
                <a:r>
                  <a:rPr lang="en-US" dirty="0"/>
                  <a:t>defines functions</a:t>
                </a:r>
              </a:p>
              <a:p>
                <a:r>
                  <a:rPr lang="en-US" i="1" dirty="0"/>
                  <a:t>Application:</a:t>
                </a:r>
                <a:r>
                  <a:rPr lang="en-US" dirty="0"/>
                  <a:t> uses them</a:t>
                </a:r>
              </a:p>
              <a:p>
                <a:pPr lvl="3"/>
                <a:endParaRPr lang="en-US" i="1" dirty="0"/>
              </a:p>
              <a:p>
                <a:pPr marL="0" indent="0">
                  <a:buNone/>
                </a:pPr>
                <a:r>
                  <a:rPr lang="en-US" dirty="0"/>
                  <a:t>Richer data encoded in functions.  E.g., numbers:</a:t>
                </a:r>
              </a:p>
              <a:p>
                <a:pPr marL="0" indent="0">
                  <a:buNone/>
                </a:pPr>
                <a:endParaRPr lang="en-US" sz="2400"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4E2467E3-798A-0E93-4569-A2992878B338}"/>
                  </a:ext>
                </a:extLst>
              </p:cNvPr>
              <p:cNvSpPr>
                <a:spLocks noGrp="1" noRot="1" noChangeAspect="1" noMove="1" noResize="1" noEditPoints="1" noAdjustHandles="1" noChangeArrowheads="1" noChangeShapeType="1" noTextEdit="1"/>
              </p:cNvSpPr>
              <p:nvPr>
                <p:ph idx="1"/>
              </p:nvPr>
            </p:nvSpPr>
            <p:spPr>
              <a:blipFill>
                <a:blip r:embed="rId3"/>
                <a:stretch>
                  <a:fillRect l="-1111" t="-1233"/>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DB87340-1F84-23C0-A9B9-B17E6AD6372F}"/>
              </a:ext>
            </a:extLst>
          </p:cNvPr>
          <p:cNvSpPr>
            <a:spLocks noGrp="1"/>
          </p:cNvSpPr>
          <p:nvPr>
            <p:ph type="sldNum" sz="quarter" idx="11"/>
          </p:nvPr>
        </p:nvSpPr>
        <p:spPr/>
        <p:txBody>
          <a:bodyPr/>
          <a:lstStyle/>
          <a:p>
            <a:fld id="{3D09992B-489E-4428-A8B2-48E459438A7F}" type="slidenum">
              <a:rPr lang="en-US" smtClean="0"/>
              <a:pPr/>
              <a:t>19</a:t>
            </a:fld>
            <a:endParaRPr lang="en-US"/>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0338A109-51EF-C64E-759D-855297A0ED24}"/>
                  </a:ext>
                </a:extLst>
              </p:cNvPr>
              <p:cNvSpPr txBox="1"/>
              <p:nvPr/>
            </p:nvSpPr>
            <p:spPr>
              <a:xfrm>
                <a:off x="1251171" y="3840672"/>
                <a:ext cx="4207234" cy="18714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0 ≔</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rPr>
                        <m:t>𝑥</m:t>
                      </m:r>
                    </m:oMath>
                    <m:oMath xmlns:m="http://schemas.openxmlformats.org/officeDocument/2006/math">
                      <m:r>
                        <a:rPr lang="en-US" sz="2800" b="0" i="1" smtClean="0">
                          <a:latin typeface="Cambria Math" panose="02040503050406030204" pitchFamily="18" charset="0"/>
                        </a:rPr>
                        <m:t>1 ≔</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oMath>
                    <m:oMath xmlns:m="http://schemas.openxmlformats.org/officeDocument/2006/math">
                      <m:r>
                        <a:rPr lang="en-US" sz="2800" b="0" i="1" smtClean="0">
                          <a:latin typeface="Cambria Math" panose="02040503050406030204" pitchFamily="18" charset="0"/>
                        </a:rPr>
                        <m:t>2 ≔</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e>
                      </m:d>
                    </m:oMath>
                    <m:oMath xmlns:m="http://schemas.openxmlformats.org/officeDocument/2006/math">
                      <m:r>
                        <a:rPr lang="en-US" sz="2800" b="0" i="1" smtClean="0">
                          <a:latin typeface="Cambria Math" panose="02040503050406030204" pitchFamily="18" charset="0"/>
                        </a:rPr>
                        <m:t>…</m:t>
                      </m:r>
                    </m:oMath>
                  </m:oMathPara>
                </a14:m>
                <a:br>
                  <a:rPr lang="en-US" sz="2800" b="0" dirty="0"/>
                </a:br>
                <a:endParaRPr lang="en-US" sz="2800" dirty="0"/>
              </a:p>
            </p:txBody>
          </p:sp>
        </mc:Choice>
        <mc:Fallback xmlns="">
          <p:sp>
            <p:nvSpPr>
              <p:cNvPr id="6" name="TextBox 5">
                <a:extLst>
                  <a:ext uri="{FF2B5EF4-FFF2-40B4-BE49-F238E27FC236}">
                    <a16:creationId xmlns:a16="http://schemas.microsoft.com/office/drawing/2014/main" id="{0338A109-51EF-C64E-759D-855297A0ED24}"/>
                  </a:ext>
                </a:extLst>
              </p:cNvPr>
              <p:cNvSpPr txBox="1">
                <a:spLocks noRot="1" noChangeAspect="1" noMove="1" noResize="1" noEditPoints="1" noAdjustHandles="1" noChangeArrowheads="1" noChangeShapeType="1" noTextEdit="1"/>
              </p:cNvSpPr>
              <p:nvPr/>
            </p:nvSpPr>
            <p:spPr>
              <a:xfrm>
                <a:off x="1251171" y="3840672"/>
                <a:ext cx="4207234" cy="187141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113AC11-5C54-54C1-F177-08C8E2AA9C50}"/>
                  </a:ext>
                </a:extLst>
              </p:cNvPr>
              <p:cNvSpPr txBox="1"/>
              <p:nvPr/>
            </p:nvSpPr>
            <p:spPr>
              <a:xfrm>
                <a:off x="6160772" y="4514767"/>
                <a:ext cx="4780057"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𝑛</m:t>
                      </m:r>
                      <m:r>
                        <a:rPr lang="en-US" sz="2800" b="0" i="1" smtClean="0">
                          <a:latin typeface="Cambria Math" panose="02040503050406030204" pitchFamily="18" charset="0"/>
                        </a:rPr>
                        <m:t>+</m:t>
                      </m:r>
                      <m:r>
                        <a:rPr lang="en-US" sz="2800" b="0" i="1" smtClean="0">
                          <a:latin typeface="Cambria Math" panose="02040503050406030204" pitchFamily="18" charset="0"/>
                        </a:rPr>
                        <m:t>𝑚</m:t>
                      </m:r>
                      <m:r>
                        <a:rPr lang="en-US" sz="2800" b="0" i="1" smtClean="0">
                          <a:latin typeface="Cambria Math" panose="02040503050406030204" pitchFamily="18" charset="0"/>
                        </a:rPr>
                        <m:t> ≔</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rPr>
                        <m:t>𝑛</m:t>
                      </m:r>
                      <m:r>
                        <a:rPr lang="en-US" sz="2800" b="0" i="1" smtClean="0">
                          <a:latin typeface="Cambria Math" panose="02040503050406030204" pitchFamily="18" charset="0"/>
                        </a:rPr>
                        <m:t>(</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𝑚</m:t>
                      </m:r>
                      <m:r>
                        <a:rPr lang="en-US" sz="2800" b="0" i="1" smtClean="0">
                          <a:latin typeface="Cambria Math" panose="02040503050406030204" pitchFamily="18" charset="0"/>
                        </a:rPr>
                        <m:t>(</m:t>
                      </m:r>
                      <m:r>
                        <a:rPr lang="en-US" sz="2800" b="0" i="1" smtClean="0">
                          <a:latin typeface="Cambria Math" panose="02040503050406030204" pitchFamily="18" charset="0"/>
                        </a:rPr>
                        <m:t>𝑓</m:t>
                      </m:r>
                      <m:r>
                        <a:rPr lang="en-US" sz="2800" b="0" i="1" smtClean="0">
                          <a:latin typeface="Cambria Math" panose="02040503050406030204" pitchFamily="18" charset="0"/>
                        </a:rPr>
                        <m:t>, </m:t>
                      </m:r>
                      <m:r>
                        <a:rPr lang="en-US" sz="2800" b="0" i="1" smtClean="0">
                          <a:latin typeface="Cambria Math" panose="02040503050406030204" pitchFamily="18" charset="0"/>
                        </a:rPr>
                        <m:t>𝑥</m:t>
                      </m:r>
                      <m:r>
                        <a:rPr lang="en-US" sz="2800" b="0" i="1" smtClean="0">
                          <a:latin typeface="Cambria Math" panose="02040503050406030204" pitchFamily="18" charset="0"/>
                        </a:rPr>
                        <m:t>)</m:t>
                      </m:r>
                    </m:oMath>
                  </m:oMathPara>
                </a14:m>
                <a:endParaRPr lang="en-US" sz="2800" dirty="0"/>
              </a:p>
            </p:txBody>
          </p:sp>
        </mc:Choice>
        <mc:Fallback xmlns="">
          <p:sp>
            <p:nvSpPr>
              <p:cNvPr id="7" name="TextBox 6">
                <a:extLst>
                  <a:ext uri="{FF2B5EF4-FFF2-40B4-BE49-F238E27FC236}">
                    <a16:creationId xmlns:a16="http://schemas.microsoft.com/office/drawing/2014/main" id="{F113AC11-5C54-54C1-F177-08C8E2AA9C50}"/>
                  </a:ext>
                </a:extLst>
              </p:cNvPr>
              <p:cNvSpPr txBox="1">
                <a:spLocks noRot="1" noChangeAspect="1" noMove="1" noResize="1" noEditPoints="1" noAdjustHandles="1" noChangeArrowheads="1" noChangeShapeType="1" noTextEdit="1"/>
              </p:cNvSpPr>
              <p:nvPr/>
            </p:nvSpPr>
            <p:spPr>
              <a:xfrm>
                <a:off x="6160772" y="4514767"/>
                <a:ext cx="4780057" cy="523220"/>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5198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F0257FA-2AC7-9D2C-C9D6-2948D04C9016}"/>
              </a:ext>
            </a:extLst>
          </p:cNvPr>
          <p:cNvSpPr>
            <a:spLocks noGrp="1"/>
          </p:cNvSpPr>
          <p:nvPr>
            <p:ph type="title"/>
          </p:nvPr>
        </p:nvSpPr>
        <p:spPr/>
        <p:txBody>
          <a:bodyPr/>
          <a:lstStyle/>
          <a:p>
            <a:r>
              <a:rPr lang="en-US" dirty="0"/>
              <a:t>The question</a:t>
            </a:r>
          </a:p>
        </p:txBody>
      </p:sp>
      <p:sp>
        <p:nvSpPr>
          <p:cNvPr id="4" name="Slide Number Placeholder 3">
            <a:extLst>
              <a:ext uri="{FF2B5EF4-FFF2-40B4-BE49-F238E27FC236}">
                <a16:creationId xmlns:a16="http://schemas.microsoft.com/office/drawing/2014/main" id="{7CE456E6-9711-C924-EE03-FBC6F245FE7B}"/>
              </a:ext>
            </a:extLst>
          </p:cNvPr>
          <p:cNvSpPr>
            <a:spLocks noGrp="1"/>
          </p:cNvSpPr>
          <p:nvPr>
            <p:ph type="sldNum" sz="quarter" idx="4294967295"/>
          </p:nvPr>
        </p:nvSpPr>
        <p:spPr>
          <a:xfrm>
            <a:off x="9347200" y="6356350"/>
            <a:ext cx="2844800" cy="365125"/>
          </a:xfrm>
        </p:spPr>
        <p:txBody>
          <a:bodyPr/>
          <a:lstStyle/>
          <a:p>
            <a:fld id="{3D09992B-489E-4428-A8B2-48E459438A7F}" type="slidenum">
              <a:rPr lang="en-US" smtClean="0"/>
              <a:pPr/>
              <a:t>2</a:t>
            </a:fld>
            <a:endParaRPr lang="en-US" dirty="0"/>
          </a:p>
        </p:txBody>
      </p:sp>
    </p:spTree>
    <p:extLst>
      <p:ext uri="{BB962C8B-B14F-4D97-AF65-F5344CB8AC3E}">
        <p14:creationId xmlns:p14="http://schemas.microsoft.com/office/powerpoint/2010/main" val="40334747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6F2B88F1-B15E-0B36-28CF-67FD224AE403}"/>
                  </a:ext>
                </a:extLst>
              </p:cNvPr>
              <p:cNvSpPr>
                <a:spLocks noGrp="1"/>
              </p:cNvSpPr>
              <p:nvPr>
                <p:ph type="title"/>
              </p:nvPr>
            </p:nvSpPr>
            <p:spPr/>
            <p:txBody>
              <a:bodyPr/>
              <a:lstStyle/>
              <a:p>
                <a:r>
                  <a:rPr lang="en-US" dirty="0"/>
                  <a:t>The </a:t>
                </a:r>
                <a14:m>
                  <m:oMath xmlns:m="http://schemas.openxmlformats.org/officeDocument/2006/math">
                    <m:r>
                      <a:rPr lang="en-US" b="0" i="1" smtClean="0">
                        <a:latin typeface="Cambria Math" panose="02040503050406030204" pitchFamily="18" charset="0"/>
                      </a:rPr>
                      <m:t>𝜆</m:t>
                    </m:r>
                  </m:oMath>
                </a14:m>
                <a:r>
                  <a:rPr lang="en-US" dirty="0"/>
                  <a:t>-calculus</a:t>
                </a:r>
              </a:p>
            </p:txBody>
          </p:sp>
        </mc:Choice>
        <mc:Fallback xmlns="">
          <p:sp>
            <p:nvSpPr>
              <p:cNvPr id="2" name="Title 1">
                <a:extLst>
                  <a:ext uri="{FF2B5EF4-FFF2-40B4-BE49-F238E27FC236}">
                    <a16:creationId xmlns:a16="http://schemas.microsoft.com/office/drawing/2014/main" id="{6F2B88F1-B15E-0B36-28CF-67FD224AE403}"/>
                  </a:ext>
                </a:extLst>
              </p:cNvPr>
              <p:cNvSpPr>
                <a:spLocks noGrp="1" noRot="1" noChangeAspect="1" noMove="1" noResize="1" noEditPoints="1" noAdjustHandles="1" noChangeArrowheads="1" noChangeShapeType="1" noTextEdit="1"/>
              </p:cNvSpPr>
              <p:nvPr>
                <p:ph type="title"/>
              </p:nvPr>
            </p:nvSpPr>
            <p:spPr>
              <a:blipFill>
                <a:blip r:embed="rId2"/>
                <a:stretch>
                  <a:fillRect l="-2667" t="-21538" b="-4769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6933DFF-F39A-D157-90B7-F45CE65ABC74}"/>
                  </a:ext>
                </a:extLst>
              </p:cNvPr>
              <p:cNvSpPr>
                <a:spLocks noGrp="1"/>
              </p:cNvSpPr>
              <p:nvPr>
                <p:ph idx="1"/>
              </p:nvPr>
            </p:nvSpPr>
            <p:spPr/>
            <p:txBody>
              <a:bodyPr/>
              <a:lstStyle/>
              <a:p>
                <a:pPr marL="0" indent="0">
                  <a:buNone/>
                </a:pPr>
                <a:r>
                  <a:rPr lang="en-US" dirty="0"/>
                  <a:t>Encoding functions</a:t>
                </a:r>
              </a:p>
              <a:p>
                <a:r>
                  <a:rPr lang="en-US" dirty="0"/>
                  <a:t>Church showed that arbitrary </a:t>
                </a:r>
                <a14:m>
                  <m:oMath xmlns:m="http://schemas.openxmlformats.org/officeDocument/2006/math">
                    <m:r>
                      <a:rPr lang="en-US" b="0" i="1" smtClean="0">
                        <a:latin typeface="Cambria Math" panose="02040503050406030204" pitchFamily="18" charset="0"/>
                      </a:rPr>
                      <m:t>𝜆</m:t>
                    </m:r>
                  </m:oMath>
                </a14:m>
                <a:r>
                  <a:rPr lang="en-US" dirty="0"/>
                  <a:t>-calculus terms can be encoded as numbers … </a:t>
                </a:r>
              </a:p>
              <a:p>
                <a:r>
                  <a:rPr lang="en-US" dirty="0"/>
                  <a:t>and that those codes can be interpreted as the original terms.</a:t>
                </a:r>
              </a:p>
              <a:p>
                <a:r>
                  <a:rPr lang="en-US" dirty="0"/>
                  <a:t>Approach originally due to Gödel, but using a more complex language</a:t>
                </a:r>
              </a:p>
              <a:p>
                <a:pPr lvl="3"/>
                <a:endParaRPr lang="en-US" dirty="0"/>
              </a:p>
              <a:p>
                <a:pPr marL="0" indent="0">
                  <a:buNone/>
                </a:pPr>
                <a:r>
                  <a:rPr lang="en-US" dirty="0"/>
                  <a:t>Term equivalence</a:t>
                </a:r>
              </a:p>
              <a:p>
                <a:r>
                  <a:rPr lang="en-US" dirty="0"/>
                  <a:t>Church showed that you couldn’t have a function </a:t>
                </a:r>
                <a14:m>
                  <m:oMath xmlns:m="http://schemas.openxmlformats.org/officeDocument/2006/math">
                    <m:r>
                      <a:rPr lang="en-US" b="0" i="1" smtClean="0">
                        <a:latin typeface="Cambria Math" panose="02040503050406030204" pitchFamily="18" charset="0"/>
                      </a:rPr>
                      <m:t>𝐸</m:t>
                    </m:r>
                  </m:oMath>
                </a14:m>
                <a:r>
                  <a:rPr lang="en-US" dirty="0"/>
                  <a:t> such that </a:t>
                </a:r>
                <a14:m>
                  <m:oMath xmlns:m="http://schemas.openxmlformats.org/officeDocument/2006/math">
                    <m:r>
                      <a:rPr lang="en-US" b="0" i="1" smtClean="0">
                        <a:latin typeface="Cambria Math" panose="02040503050406030204" pitchFamily="18" charset="0"/>
                      </a:rPr>
                      <m:t>𝐸</m:t>
                    </m:r>
                    <m:d>
                      <m:dPr>
                        <m:ctrlPr>
                          <a:rPr lang="en-US" b="0" i="1" smtClean="0">
                            <a:latin typeface="Cambria Math" panose="02040503050406030204" pitchFamily="18" charset="0"/>
                          </a:rPr>
                        </m:ctrlPr>
                      </m:dPr>
                      <m:e>
                        <m:r>
                          <a:rPr lang="en-US" b="0" i="1" smtClean="0">
                            <a:latin typeface="Cambria Math" panose="02040503050406030204" pitchFamily="18" charset="0"/>
                          </a:rPr>
                          <m:t>𝐹</m:t>
                        </m:r>
                        <m:r>
                          <a:rPr lang="en-US" b="0" i="1" smtClean="0">
                            <a:latin typeface="Cambria Math" panose="02040503050406030204" pitchFamily="18" charset="0"/>
                          </a:rPr>
                          <m:t>,</m:t>
                        </m:r>
                        <m:r>
                          <a:rPr lang="en-US" b="0" i="1" smtClean="0">
                            <a:latin typeface="Cambria Math" panose="02040503050406030204" pitchFamily="18" charset="0"/>
                          </a:rPr>
                          <m:t>𝐺</m:t>
                        </m:r>
                      </m:e>
                    </m:d>
                  </m:oMath>
                </a14:m>
                <a:r>
                  <a:rPr lang="en-US" dirty="0"/>
                  <a:t> return true if </a:t>
                </a:r>
                <a14:m>
                  <m:oMath xmlns:m="http://schemas.openxmlformats.org/officeDocument/2006/math">
                    <m:r>
                      <a:rPr lang="en-US" b="0" i="1" smtClean="0">
                        <a:latin typeface="Cambria Math" panose="02040503050406030204" pitchFamily="18" charset="0"/>
                      </a:rPr>
                      <m:t>𝐹</m:t>
                    </m:r>
                  </m:oMath>
                </a14:m>
                <a:r>
                  <a:rPr lang="en-US" dirty="0"/>
                  <a:t> and </a:t>
                </a:r>
                <a14:m>
                  <m:oMath xmlns:m="http://schemas.openxmlformats.org/officeDocument/2006/math">
                    <m:r>
                      <a:rPr lang="en-US" b="0" i="1" smtClean="0">
                        <a:latin typeface="Cambria Math" panose="02040503050406030204" pitchFamily="18" charset="0"/>
                      </a:rPr>
                      <m:t>𝐺</m:t>
                    </m:r>
                  </m:oMath>
                </a14:m>
                <a:r>
                  <a:rPr lang="en-US" dirty="0"/>
                  <a:t> were identical functions, false otherwise.</a:t>
                </a:r>
              </a:p>
            </p:txBody>
          </p:sp>
        </mc:Choice>
        <mc:Fallback xmlns="">
          <p:sp>
            <p:nvSpPr>
              <p:cNvPr id="3" name="Content Placeholder 2">
                <a:extLst>
                  <a:ext uri="{FF2B5EF4-FFF2-40B4-BE49-F238E27FC236}">
                    <a16:creationId xmlns:a16="http://schemas.microsoft.com/office/drawing/2014/main" id="{36933DFF-F39A-D157-90B7-F45CE65ABC74}"/>
                  </a:ext>
                </a:extLst>
              </p:cNvPr>
              <p:cNvSpPr>
                <a:spLocks noGrp="1" noRot="1" noChangeAspect="1" noMove="1" noResize="1" noEditPoints="1" noAdjustHandles="1" noChangeArrowheads="1" noChangeShapeType="1" noTextEdit="1"/>
              </p:cNvSpPr>
              <p:nvPr>
                <p:ph idx="1"/>
              </p:nvPr>
            </p:nvSpPr>
            <p:spPr>
              <a:blipFill>
                <a:blip r:embed="rId3"/>
                <a:stretch>
                  <a:fillRect l="-1111" t="-1233"/>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566D096-2839-1255-A33C-5B7E7374D62C}"/>
              </a:ext>
            </a:extLst>
          </p:cNvPr>
          <p:cNvSpPr>
            <a:spLocks noGrp="1"/>
          </p:cNvSpPr>
          <p:nvPr>
            <p:ph type="sldNum" sz="quarter" idx="11"/>
          </p:nvPr>
        </p:nvSpPr>
        <p:spPr/>
        <p:txBody>
          <a:bodyPr/>
          <a:lstStyle/>
          <a:p>
            <a:fld id="{3D09992B-489E-4428-A8B2-48E459438A7F}" type="slidenum">
              <a:rPr lang="en-US" smtClean="0"/>
              <a:pPr/>
              <a:t>20</a:t>
            </a:fld>
            <a:endParaRPr lang="en-US"/>
          </a:p>
        </p:txBody>
      </p:sp>
    </p:spTree>
    <p:extLst>
      <p:ext uri="{BB962C8B-B14F-4D97-AF65-F5344CB8AC3E}">
        <p14:creationId xmlns:p14="http://schemas.microsoft.com/office/powerpoint/2010/main" val="2701116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D0573-2E0D-81DD-12F9-CCC0158EB307}"/>
              </a:ext>
            </a:extLst>
          </p:cNvPr>
          <p:cNvSpPr>
            <a:spLocks noGrp="1"/>
          </p:cNvSpPr>
          <p:nvPr>
            <p:ph type="title"/>
          </p:nvPr>
        </p:nvSpPr>
        <p:spPr/>
        <p:txBody>
          <a:bodyPr/>
          <a:lstStyle/>
          <a:p>
            <a:r>
              <a:rPr lang="en-US" dirty="0"/>
              <a:t>The science of computation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3557ED7-7600-77D2-68E1-5766433BA0E7}"/>
                  </a:ext>
                </a:extLst>
              </p:cNvPr>
              <p:cNvSpPr>
                <a:spLocks noGrp="1"/>
              </p:cNvSpPr>
              <p:nvPr>
                <p:ph idx="1"/>
              </p:nvPr>
            </p:nvSpPr>
            <p:spPr/>
            <p:txBody>
              <a:bodyPr/>
              <a:lstStyle/>
              <a:p>
                <a:pPr marL="0" indent="0">
                  <a:buNone/>
                </a:pPr>
                <a:r>
                  <a:rPr lang="en-US" dirty="0"/>
                  <a:t>Turing machines and the </a:t>
                </a:r>
                <a14:m>
                  <m:oMath xmlns:m="http://schemas.openxmlformats.org/officeDocument/2006/math">
                    <m:r>
                      <a:rPr lang="en-US" b="0" i="1" smtClean="0">
                        <a:latin typeface="Cambria Math" panose="02040503050406030204" pitchFamily="18" charset="0"/>
                      </a:rPr>
                      <m:t>𝜆</m:t>
                    </m:r>
                  </m:oMath>
                </a14:m>
                <a:r>
                  <a:rPr lang="en-US" dirty="0"/>
                  <a:t>-calculus express </a:t>
                </a:r>
                <a:r>
                  <a:rPr lang="en-US" i="1" dirty="0"/>
                  <a:t>exactly the same </a:t>
                </a:r>
                <a:r>
                  <a:rPr lang="en-US" dirty="0"/>
                  <a:t>set of functions!</a:t>
                </a:r>
              </a:p>
              <a:p>
                <a:pPr lvl="3"/>
                <a:endParaRPr lang="en-US" dirty="0"/>
              </a:p>
              <a:p>
                <a:pPr marL="0" indent="0">
                  <a:buNone/>
                </a:pPr>
                <a:r>
                  <a:rPr lang="en-US" dirty="0"/>
                  <a:t>Two branches of theoretical computer science</a:t>
                </a:r>
              </a:p>
              <a:p>
                <a:r>
                  <a:rPr lang="en-US" dirty="0"/>
                  <a:t>Turing machines focus on </a:t>
                </a:r>
                <a:r>
                  <a:rPr lang="en-US" i="1" dirty="0"/>
                  <a:t>mechanism </a:t>
                </a:r>
                <a:r>
                  <a:rPr lang="en-US" dirty="0"/>
                  <a:t>of computation ⇒ computational complexity, automata theory</a:t>
                </a:r>
              </a:p>
              <a:p>
                <a14:m>
                  <m:oMath xmlns:m="http://schemas.openxmlformats.org/officeDocument/2006/math">
                    <m:r>
                      <a:rPr lang="en-US" b="0" i="1" smtClean="0">
                        <a:latin typeface="Cambria Math" panose="02040503050406030204" pitchFamily="18" charset="0"/>
                      </a:rPr>
                      <m:t>𝜆</m:t>
                    </m:r>
                  </m:oMath>
                </a14:m>
                <a:r>
                  <a:rPr lang="en-US" dirty="0"/>
                  <a:t>-calculus focuses on </a:t>
                </a:r>
                <a:r>
                  <a:rPr lang="en-US" i="1" dirty="0"/>
                  <a:t>language</a:t>
                </a:r>
                <a:r>
                  <a:rPr lang="en-US" dirty="0"/>
                  <a:t> of computation ⇒ logic, programming languages</a:t>
                </a:r>
              </a:p>
              <a:p>
                <a:endParaRPr lang="en-US" dirty="0"/>
              </a:p>
            </p:txBody>
          </p:sp>
        </mc:Choice>
        <mc:Fallback xmlns="">
          <p:sp>
            <p:nvSpPr>
              <p:cNvPr id="3" name="Content Placeholder 2">
                <a:extLst>
                  <a:ext uri="{FF2B5EF4-FFF2-40B4-BE49-F238E27FC236}">
                    <a16:creationId xmlns:a16="http://schemas.microsoft.com/office/drawing/2014/main" id="{73557ED7-7600-77D2-68E1-5766433BA0E7}"/>
                  </a:ext>
                </a:extLst>
              </p:cNvPr>
              <p:cNvSpPr>
                <a:spLocks noGrp="1" noRot="1" noChangeAspect="1" noMove="1" noResize="1" noEditPoints="1" noAdjustHandles="1" noChangeArrowheads="1" noChangeShapeType="1" noTextEdit="1"/>
              </p:cNvSpPr>
              <p:nvPr>
                <p:ph idx="1"/>
              </p:nvPr>
            </p:nvSpPr>
            <p:spPr>
              <a:blipFill>
                <a:blip r:embed="rId2"/>
                <a:stretch>
                  <a:fillRect l="-1111" t="-1233" r="-778"/>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C9384C94-10BC-264C-E608-73CE2A6465CF}"/>
              </a:ext>
            </a:extLst>
          </p:cNvPr>
          <p:cNvSpPr>
            <a:spLocks noGrp="1"/>
          </p:cNvSpPr>
          <p:nvPr>
            <p:ph type="sldNum" sz="quarter" idx="11"/>
          </p:nvPr>
        </p:nvSpPr>
        <p:spPr/>
        <p:txBody>
          <a:bodyPr/>
          <a:lstStyle/>
          <a:p>
            <a:fld id="{3D09992B-489E-4428-A8B2-48E459438A7F}" type="slidenum">
              <a:rPr lang="en-US" smtClean="0"/>
              <a:pPr/>
              <a:t>21</a:t>
            </a:fld>
            <a:endParaRPr lang="en-US" dirty="0"/>
          </a:p>
        </p:txBody>
      </p:sp>
    </p:spTree>
    <p:extLst>
      <p:ext uri="{BB962C8B-B14F-4D97-AF65-F5344CB8AC3E}">
        <p14:creationId xmlns:p14="http://schemas.microsoft.com/office/powerpoint/2010/main" val="889863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7C8CF-2A5C-6CAF-6268-FFC014D58CCF}"/>
              </a:ext>
            </a:extLst>
          </p:cNvPr>
          <p:cNvSpPr>
            <a:spLocks noGrp="1"/>
          </p:cNvSpPr>
          <p:nvPr>
            <p:ph type="title"/>
          </p:nvPr>
        </p:nvSpPr>
        <p:spPr/>
        <p:txBody>
          <a:bodyPr/>
          <a:lstStyle/>
          <a:p>
            <a:r>
              <a:rPr lang="en-US" dirty="0"/>
              <a:t>Programming languages</a:t>
            </a:r>
          </a:p>
        </p:txBody>
      </p:sp>
    </p:spTree>
    <p:extLst>
      <p:ext uri="{BB962C8B-B14F-4D97-AF65-F5344CB8AC3E}">
        <p14:creationId xmlns:p14="http://schemas.microsoft.com/office/powerpoint/2010/main" val="35735684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1BAC83-0716-BF79-54F1-1063E1BD4948}"/>
              </a:ext>
            </a:extLst>
          </p:cNvPr>
          <p:cNvSpPr>
            <a:spLocks noGrp="1"/>
          </p:cNvSpPr>
          <p:nvPr>
            <p:ph type="title"/>
          </p:nvPr>
        </p:nvSpPr>
        <p:spPr/>
        <p:txBody>
          <a:bodyPr/>
          <a:lstStyle/>
          <a:p>
            <a:r>
              <a:rPr lang="en-US" dirty="0"/>
              <a:t>Connecting the dots</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5EC857F3-7287-B639-C79E-A41BDB3F477D}"/>
                  </a:ext>
                </a:extLst>
              </p:cNvPr>
              <p:cNvSpPr>
                <a:spLocks noGrp="1"/>
              </p:cNvSpPr>
              <p:nvPr>
                <p:ph idx="1"/>
              </p:nvPr>
            </p:nvSpPr>
            <p:spPr/>
            <p:txBody>
              <a:bodyPr/>
              <a:lstStyle/>
              <a:p>
                <a:pPr marL="0" indent="0">
                  <a:buNone/>
                </a:pPr>
                <a:r>
                  <a:rPr lang="en-US" dirty="0"/>
                  <a:t>You might wonder: </a:t>
                </a:r>
                <a:r>
                  <a:rPr lang="en-US" i="1" dirty="0"/>
                  <a:t>What’s the </a:t>
                </a:r>
                <a14:m>
                  <m:oMath xmlns:m="http://schemas.openxmlformats.org/officeDocument/2006/math">
                    <m:r>
                      <a:rPr lang="en-US" b="0" i="1" smtClean="0">
                        <a:latin typeface="Cambria Math" panose="02040503050406030204" pitchFamily="18" charset="0"/>
                      </a:rPr>
                      <m:t>𝜆</m:t>
                    </m:r>
                  </m:oMath>
                </a14:m>
                <a:r>
                  <a:rPr lang="en-US" dirty="0"/>
                  <a:t>-</a:t>
                </a:r>
                <a:r>
                  <a:rPr lang="en-US" i="1" dirty="0"/>
                  <a:t>calculus got to do with Python?</a:t>
                </a:r>
                <a:endParaRPr lang="en-US" dirty="0"/>
              </a:p>
              <a:p>
                <a:pPr lvl="3"/>
                <a:endParaRPr lang="en-US" dirty="0"/>
              </a:p>
              <a:p>
                <a:r>
                  <a:rPr lang="en-US" dirty="0"/>
                  <a:t>We need to build up to understanding complex languages and complex language features</a:t>
                </a:r>
              </a:p>
              <a:p>
                <a:r>
                  <a:rPr lang="en-US" dirty="0"/>
                  <a:t>We need a language in which to describe languages</a:t>
                </a:r>
              </a:p>
            </p:txBody>
          </p:sp>
        </mc:Choice>
        <mc:Fallback xmlns="">
          <p:sp>
            <p:nvSpPr>
              <p:cNvPr id="4" name="Content Placeholder 3">
                <a:extLst>
                  <a:ext uri="{FF2B5EF4-FFF2-40B4-BE49-F238E27FC236}">
                    <a16:creationId xmlns:a16="http://schemas.microsoft.com/office/drawing/2014/main" id="{5EC857F3-7287-B639-C79E-A41BDB3F477D}"/>
                  </a:ext>
                </a:extLst>
              </p:cNvPr>
              <p:cNvSpPr>
                <a:spLocks noGrp="1" noRot="1" noChangeAspect="1" noMove="1" noResize="1" noEditPoints="1" noAdjustHandles="1" noChangeArrowheads="1" noChangeShapeType="1" noTextEdit="1"/>
              </p:cNvSpPr>
              <p:nvPr>
                <p:ph idx="1"/>
              </p:nvPr>
            </p:nvSpPr>
            <p:spPr>
              <a:blipFill>
                <a:blip r:embed="rId2"/>
                <a:stretch>
                  <a:fillRect l="-1111" t="-1233"/>
                </a:stretch>
              </a:blipFill>
            </p:spPr>
            <p:txBody>
              <a:bodyPr/>
              <a:lstStyle/>
              <a:p>
                <a:r>
                  <a:rPr lang="en-US">
                    <a:noFill/>
                  </a:rPr>
                  <a:t> </a:t>
                </a:r>
              </a:p>
            </p:txBody>
          </p:sp>
        </mc:Fallback>
      </mc:AlternateContent>
      <p:sp>
        <p:nvSpPr>
          <p:cNvPr id="5" name="Slide Number Placeholder 3">
            <a:extLst>
              <a:ext uri="{FF2B5EF4-FFF2-40B4-BE49-F238E27FC236}">
                <a16:creationId xmlns:a16="http://schemas.microsoft.com/office/drawing/2014/main" id="{99C30D1C-D62D-4BB8-4E3C-7CD1D5758086}"/>
              </a:ext>
            </a:extLst>
          </p:cNvPr>
          <p:cNvSpPr>
            <a:spLocks noGrp="1"/>
          </p:cNvSpPr>
          <p:nvPr>
            <p:ph type="sldNum" sz="quarter" idx="11"/>
          </p:nvPr>
        </p:nvSpPr>
        <p:spPr>
          <a:xfrm>
            <a:off x="8737600" y="6356351"/>
            <a:ext cx="2844800" cy="365125"/>
          </a:xfrm>
        </p:spPr>
        <p:txBody>
          <a:bodyPr/>
          <a:lstStyle/>
          <a:p>
            <a:fld id="{3D09992B-489E-4428-A8B2-48E459438A7F}" type="slidenum">
              <a:rPr lang="en-US" smtClean="0"/>
              <a:pPr/>
              <a:t>23</a:t>
            </a:fld>
            <a:endParaRPr lang="en-US" dirty="0"/>
          </a:p>
        </p:txBody>
      </p:sp>
    </p:spTree>
    <p:extLst>
      <p:ext uri="{BB962C8B-B14F-4D97-AF65-F5344CB8AC3E}">
        <p14:creationId xmlns:p14="http://schemas.microsoft.com/office/powerpoint/2010/main" val="39668268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7CC1E8-10A7-9A8B-6A7A-A53AAB161130}"/>
              </a:ext>
            </a:extLst>
          </p:cNvPr>
          <p:cNvSpPr>
            <a:spLocks noGrp="1"/>
          </p:cNvSpPr>
          <p:nvPr>
            <p:ph type="title"/>
          </p:nvPr>
        </p:nvSpPr>
        <p:spPr/>
        <p:txBody>
          <a:bodyPr/>
          <a:lstStyle/>
          <a:p>
            <a:r>
              <a:rPr lang="en-US" dirty="0"/>
              <a:t>Complex languages</a:t>
            </a:r>
          </a:p>
        </p:txBody>
      </p:sp>
      <p:sp>
        <p:nvSpPr>
          <p:cNvPr id="4" name="Content Placeholder 3">
            <a:extLst>
              <a:ext uri="{FF2B5EF4-FFF2-40B4-BE49-F238E27FC236}">
                <a16:creationId xmlns:a16="http://schemas.microsoft.com/office/drawing/2014/main" id="{9CCDF061-7077-B20E-7C9C-1127F433E8A9}"/>
              </a:ext>
            </a:extLst>
          </p:cNvPr>
          <p:cNvSpPr>
            <a:spLocks noGrp="1"/>
          </p:cNvSpPr>
          <p:nvPr>
            <p:ph idx="1"/>
          </p:nvPr>
        </p:nvSpPr>
        <p:spPr>
          <a:xfrm>
            <a:off x="629480" y="1184745"/>
            <a:ext cx="10972800" cy="4941420"/>
          </a:xfrm>
        </p:spPr>
        <p:txBody>
          <a:bodyPr>
            <a:noAutofit/>
          </a:bodyPr>
          <a:lstStyle/>
          <a:p>
            <a:pPr marL="0" indent="0">
              <a:buNone/>
            </a:pPr>
            <a:r>
              <a:rPr lang="en-US" dirty="0"/>
              <a:t>Let’s think about a bit of Python code again:</a:t>
            </a:r>
          </a:p>
          <a:p>
            <a:pPr lvl="1"/>
            <a:endParaRPr lang="en-US" dirty="0"/>
          </a:p>
          <a:p>
            <a:pPr marL="0" indent="0">
              <a:buNone/>
              <a:tabLst>
                <a:tab pos="457200" algn="l"/>
                <a:tab pos="914400" algn="l"/>
              </a:tabLst>
            </a:pPr>
            <a:r>
              <a:rPr lang="en-US" sz="2400" dirty="0">
                <a:solidFill>
                  <a:schemeClr val="accent6"/>
                </a:solidFill>
                <a:latin typeface="Cascadia Code" panose="020B0609020000020004" pitchFamily="49" charset="0"/>
                <a:cs typeface="Cascadia Code" panose="020B0609020000020004" pitchFamily="49" charset="0"/>
              </a:rPr>
              <a:t>def</a:t>
            </a:r>
            <a:r>
              <a:rPr lang="en-US" sz="2400" dirty="0">
                <a:latin typeface="Cascadia Code" panose="020B0609020000020004" pitchFamily="49" charset="0"/>
                <a:cs typeface="Cascadia Code" panose="020B0609020000020004" pitchFamily="49" charset="0"/>
              </a:rPr>
              <a:t> fun(…):</a:t>
            </a:r>
          </a:p>
          <a:p>
            <a:pPr marL="0" indent="0">
              <a:buNone/>
              <a:tabLst>
                <a:tab pos="457200" algn="l"/>
                <a:tab pos="914400" algn="l"/>
              </a:tabLst>
            </a:pPr>
            <a:r>
              <a:rPr lang="en-US" sz="2400" dirty="0">
                <a:latin typeface="Cascadia Code" panose="020B0609020000020004" pitchFamily="49" charset="0"/>
                <a:cs typeface="Cascadia Code" panose="020B0609020000020004" pitchFamily="49" charset="0"/>
              </a:rPr>
              <a:t>	…</a:t>
            </a:r>
          </a:p>
          <a:p>
            <a:pPr marL="0" indent="0">
              <a:buNone/>
              <a:tabLst>
                <a:tab pos="457200" algn="l"/>
                <a:tab pos="914400" algn="l"/>
              </a:tabLst>
            </a:pPr>
            <a:r>
              <a:rPr lang="en-US" sz="2400" dirty="0">
                <a:latin typeface="Cascadia Code" panose="020B0609020000020004" pitchFamily="49" charset="0"/>
                <a:cs typeface="Cascadia Code" panose="020B0609020000020004" pitchFamily="49" charset="0"/>
              </a:rPr>
              <a:t>	</a:t>
            </a:r>
            <a:r>
              <a:rPr lang="en-US" sz="2400" i="1" dirty="0">
                <a:latin typeface="Cascadia Code" panose="020B0609020000020004" pitchFamily="49" charset="0"/>
                <a:cs typeface="Cascadia Code" panose="020B0609020000020004" pitchFamily="49" charset="0"/>
              </a:rPr>
              <a:t>x</a:t>
            </a:r>
            <a:r>
              <a:rPr lang="en-US" sz="2400" dirty="0">
                <a:latin typeface="Cascadia Code" panose="020B0609020000020004" pitchFamily="49" charset="0"/>
                <a:cs typeface="Cascadia Code" panose="020B0609020000020004" pitchFamily="49" charset="0"/>
              </a:rPr>
              <a:t> = f()</a:t>
            </a:r>
          </a:p>
          <a:p>
            <a:pPr marL="0" indent="0">
              <a:buNone/>
              <a:tabLst>
                <a:tab pos="457200" algn="l"/>
                <a:tab pos="914400" algn="l"/>
              </a:tabLst>
            </a:pPr>
            <a:r>
              <a:rPr lang="en-US" sz="2400" dirty="0">
                <a:latin typeface="Cascadia Code" panose="020B0609020000020004" pitchFamily="49" charset="0"/>
                <a:cs typeface="Cascadia Code" panose="020B0609020000020004" pitchFamily="49" charset="0"/>
              </a:rPr>
              <a:t>	</a:t>
            </a:r>
            <a:r>
              <a:rPr lang="en-US" sz="2400" i="1" dirty="0">
                <a:latin typeface="Cascadia Code" panose="020B0609020000020004" pitchFamily="49" charset="0"/>
                <a:cs typeface="Cascadia Code" panose="020B0609020000020004" pitchFamily="49" charset="0"/>
              </a:rPr>
              <a:t>y</a:t>
            </a:r>
            <a:r>
              <a:rPr lang="en-US" sz="2400" dirty="0">
                <a:latin typeface="Cascadia Code" panose="020B0609020000020004" pitchFamily="49" charset="0"/>
                <a:cs typeface="Cascadia Code" panose="020B0609020000020004" pitchFamily="49" charset="0"/>
              </a:rPr>
              <a:t> = g()</a:t>
            </a:r>
          </a:p>
          <a:p>
            <a:pPr marL="0" indent="0">
              <a:buNone/>
              <a:tabLst>
                <a:tab pos="457200" algn="l"/>
                <a:tab pos="914400" algn="l"/>
              </a:tabLst>
            </a:pPr>
            <a:r>
              <a:rPr lang="en-US" sz="2400" dirty="0">
                <a:latin typeface="Cascadia Code" panose="020B0609020000020004" pitchFamily="49" charset="0"/>
                <a:cs typeface="Cascadia Code" panose="020B0609020000020004" pitchFamily="49" charset="0"/>
              </a:rPr>
              <a:t>	h(</a:t>
            </a:r>
            <a:r>
              <a:rPr lang="en-US" sz="2400" i="1" dirty="0">
                <a:latin typeface="Cascadia Code" panose="020B0609020000020004" pitchFamily="49" charset="0"/>
                <a:cs typeface="Cascadia Code" panose="020B0609020000020004" pitchFamily="49" charset="0"/>
              </a:rPr>
              <a:t>x</a:t>
            </a:r>
            <a:r>
              <a:rPr lang="en-US" sz="2400" dirty="0">
                <a:latin typeface="Cascadia Code" panose="020B0609020000020004" pitchFamily="49" charset="0"/>
                <a:cs typeface="Cascadia Code" panose="020B0609020000020004" pitchFamily="49" charset="0"/>
              </a:rPr>
              <a:t>, </a:t>
            </a:r>
            <a:r>
              <a:rPr lang="en-US" sz="2400" i="1" dirty="0">
                <a:latin typeface="Cascadia Code" panose="020B0609020000020004" pitchFamily="49" charset="0"/>
                <a:cs typeface="Cascadia Code" panose="020B0609020000020004" pitchFamily="49" charset="0"/>
              </a:rPr>
              <a:t>y</a:t>
            </a:r>
            <a:r>
              <a:rPr lang="en-US" sz="2400" dirty="0">
                <a:latin typeface="Cascadia Code" panose="020B0609020000020004" pitchFamily="49" charset="0"/>
                <a:cs typeface="Cascadia Code" panose="020B0609020000020004" pitchFamily="49" charset="0"/>
              </a:rPr>
              <a:t>)</a:t>
            </a:r>
          </a:p>
          <a:p>
            <a:pPr marL="0" indent="0">
              <a:buNone/>
              <a:tabLst>
                <a:tab pos="457200" algn="l"/>
                <a:tab pos="914400" algn="l"/>
              </a:tabLst>
            </a:pPr>
            <a:r>
              <a:rPr lang="en-US" sz="2400" dirty="0">
                <a:latin typeface="Cascadia Code" panose="020B0609020000020004" pitchFamily="49" charset="0"/>
                <a:cs typeface="Cascadia Code" panose="020B0609020000020004" pitchFamily="49" charset="0"/>
              </a:rPr>
              <a:t>	…</a:t>
            </a:r>
          </a:p>
          <a:p>
            <a:pPr lvl="3">
              <a:tabLst>
                <a:tab pos="457200" algn="l"/>
                <a:tab pos="914400" algn="l"/>
              </a:tabLst>
            </a:pPr>
            <a:endParaRPr lang="en-US" dirty="0"/>
          </a:p>
        </p:txBody>
      </p:sp>
      <p:sp>
        <p:nvSpPr>
          <p:cNvPr id="5" name="Slide Number Placeholder 3">
            <a:extLst>
              <a:ext uri="{FF2B5EF4-FFF2-40B4-BE49-F238E27FC236}">
                <a16:creationId xmlns:a16="http://schemas.microsoft.com/office/drawing/2014/main" id="{42FCA199-77AA-4D88-0B0B-457990691358}"/>
              </a:ext>
            </a:extLst>
          </p:cNvPr>
          <p:cNvSpPr>
            <a:spLocks noGrp="1"/>
          </p:cNvSpPr>
          <p:nvPr>
            <p:ph type="sldNum" sz="quarter" idx="11"/>
          </p:nvPr>
        </p:nvSpPr>
        <p:spPr>
          <a:xfrm>
            <a:off x="8737600" y="6356351"/>
            <a:ext cx="2844800" cy="365125"/>
          </a:xfrm>
        </p:spPr>
        <p:txBody>
          <a:bodyPr/>
          <a:lstStyle/>
          <a:p>
            <a:fld id="{3D09992B-489E-4428-A8B2-48E459438A7F}" type="slidenum">
              <a:rPr lang="en-US" smtClean="0"/>
              <a:pPr/>
              <a:t>24</a:t>
            </a:fld>
            <a:endParaRPr lang="en-US" dirty="0"/>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A4BD7548-1F2D-5823-38F0-706D824437BC}"/>
                  </a:ext>
                </a:extLst>
              </p:cNvPr>
              <p:cNvSpPr txBox="1"/>
              <p:nvPr/>
            </p:nvSpPr>
            <p:spPr>
              <a:xfrm>
                <a:off x="6115880" y="2101183"/>
                <a:ext cx="5506280" cy="3108543"/>
              </a:xfrm>
              <a:prstGeom prst="rect">
                <a:avLst/>
              </a:prstGeom>
              <a:noFill/>
            </p:spPr>
            <p:txBody>
              <a:bodyPr wrap="square">
                <a:spAutoFit/>
              </a:bodyPr>
              <a:lstStyle/>
              <a:p>
                <a:pPr marL="514350" indent="-514350">
                  <a:buFont typeface="+mj-lt"/>
                  <a:buAutoNum type="arabicPeriod"/>
                  <a:tabLst>
                    <a:tab pos="457200" algn="l"/>
                    <a:tab pos="914400" algn="l"/>
                  </a:tabLst>
                </a:pPr>
                <a:r>
                  <a:rPr lang="en-US" sz="2800" dirty="0"/>
                  <a:t>Suppose we start executing </a:t>
                </a:r>
                <a:r>
                  <a:rPr lang="en-US" sz="2800" dirty="0">
                    <a:latin typeface="Cascadia Code" panose="020B0609020000020004" pitchFamily="49" charset="0"/>
                    <a:cs typeface="Cascadia Code" panose="020B0609020000020004" pitchFamily="49" charset="0"/>
                  </a:rPr>
                  <a:t>f()</a:t>
                </a:r>
                <a:r>
                  <a:rPr lang="en-US" sz="2800" dirty="0"/>
                  <a:t>.  What statement will we execute next?</a:t>
                </a:r>
              </a:p>
              <a:p>
                <a:pPr marL="514350" indent="-514350">
                  <a:buFont typeface="+mj-lt"/>
                  <a:buAutoNum type="arabicPeriod"/>
                  <a:tabLst>
                    <a:tab pos="457200" algn="l"/>
                    <a:tab pos="914400" algn="l"/>
                  </a:tabLst>
                </a:pPr>
                <a:r>
                  <a:rPr lang="en-US" sz="2800" dirty="0"/>
                  <a:t>Suppose </a:t>
                </a:r>
                <a:r>
                  <a:rPr lang="en-US" sz="2800" dirty="0">
                    <a:latin typeface="Cascadia Code" panose="020B0609020000020004" pitchFamily="49" charset="0"/>
                    <a:cs typeface="Cascadia Code" panose="020B0609020000020004" pitchFamily="49" charset="0"/>
                  </a:rPr>
                  <a:t>f()</a:t>
                </a:r>
                <a:r>
                  <a:rPr lang="en-US" sz="2800" dirty="0"/>
                  <a:t> returns </a:t>
                </a:r>
                <a14:m>
                  <m:oMath xmlns:m="http://schemas.openxmlformats.org/officeDocument/2006/math">
                    <m:r>
                      <a:rPr lang="en-US" sz="2800" i="1" dirty="0" smtClean="0">
                        <a:latin typeface="Cambria Math" panose="02040503050406030204" pitchFamily="18" charset="0"/>
                      </a:rPr>
                      <m:t>𝑉</m:t>
                    </m:r>
                  </m:oMath>
                </a14:m>
                <a:r>
                  <a:rPr lang="en-US" sz="2800" dirty="0"/>
                  <a:t>.  Is </a:t>
                </a:r>
                <a14:m>
                  <m:oMath xmlns:m="http://schemas.openxmlformats.org/officeDocument/2006/math">
                    <m:r>
                      <a:rPr lang="en-US" sz="2800" i="1" dirty="0" smtClean="0">
                        <a:latin typeface="Cambria Math" panose="02040503050406030204" pitchFamily="18" charset="0"/>
                      </a:rPr>
                      <m:t>𝑉</m:t>
                    </m:r>
                  </m:oMath>
                </a14:m>
                <a:r>
                  <a:rPr lang="en-US" sz="2800" dirty="0"/>
                  <a:t> the same in </a:t>
                </a:r>
                <a:r>
                  <a:rPr lang="en-US" sz="2800" dirty="0">
                    <a:latin typeface="Cascadia Code" panose="020B0609020000020004" pitchFamily="49" charset="0"/>
                    <a:cs typeface="Cascadia Code" panose="020B0609020000020004" pitchFamily="49" charset="0"/>
                  </a:rPr>
                  <a:t>h</a:t>
                </a:r>
                <a:r>
                  <a:rPr lang="en-US" sz="2800" dirty="0"/>
                  <a:t>?</a:t>
                </a:r>
              </a:p>
              <a:p>
                <a:pPr marL="514350" indent="-514350">
                  <a:buFont typeface="+mj-lt"/>
                  <a:buAutoNum type="arabicPeriod"/>
                  <a:tabLst>
                    <a:tab pos="457200" algn="l"/>
                    <a:tab pos="914400" algn="l"/>
                  </a:tabLst>
                </a:pPr>
                <a:r>
                  <a:rPr lang="en-US" sz="2800" dirty="0"/>
                  <a:t>Suppose </a:t>
                </a:r>
                <a:r>
                  <a:rPr lang="en-US" sz="2800" dirty="0">
                    <a:latin typeface="Cascadia Code" panose="020B0609020000020004" pitchFamily="49" charset="0"/>
                    <a:cs typeface="Cascadia Code" panose="020B0609020000020004" pitchFamily="49" charset="0"/>
                  </a:rPr>
                  <a:t>g()</a:t>
                </a:r>
                <a:r>
                  <a:rPr lang="en-US" sz="2800" dirty="0"/>
                  <a:t> returns </a:t>
                </a:r>
                <a14:m>
                  <m:oMath xmlns:m="http://schemas.openxmlformats.org/officeDocument/2006/math">
                    <m:r>
                      <a:rPr lang="en-US" sz="2800" i="1" dirty="0" smtClean="0">
                        <a:latin typeface="Cambria Math" panose="02040503050406030204" pitchFamily="18" charset="0"/>
                      </a:rPr>
                      <m:t>𝑊</m:t>
                    </m:r>
                  </m:oMath>
                </a14:m>
                <a:r>
                  <a:rPr lang="en-US" sz="2800" dirty="0"/>
                  <a:t>.  Is </a:t>
                </a:r>
                <a14:m>
                  <m:oMath xmlns:m="http://schemas.openxmlformats.org/officeDocument/2006/math">
                    <m:r>
                      <a:rPr lang="en-US" sz="2800" i="1" dirty="0" smtClean="0">
                        <a:latin typeface="Cambria Math" panose="02040503050406030204" pitchFamily="18" charset="0"/>
                      </a:rPr>
                      <m:t>𝑊</m:t>
                    </m:r>
                  </m:oMath>
                </a14:m>
                <a:r>
                  <a:rPr lang="en-US" sz="2800" dirty="0"/>
                  <a:t> the same in </a:t>
                </a:r>
                <a:r>
                  <a:rPr lang="en-US" sz="2800" dirty="0">
                    <a:latin typeface="Cascadia Code" panose="020B0609020000020004" pitchFamily="49" charset="0"/>
                    <a:cs typeface="Cascadia Code" panose="020B0609020000020004" pitchFamily="49" charset="0"/>
                  </a:rPr>
                  <a:t>h</a:t>
                </a:r>
                <a:r>
                  <a:rPr lang="en-US" sz="2800" dirty="0"/>
                  <a:t>?</a:t>
                </a:r>
              </a:p>
            </p:txBody>
          </p:sp>
        </mc:Choice>
        <mc:Fallback>
          <p:sp>
            <p:nvSpPr>
              <p:cNvPr id="7" name="TextBox 6">
                <a:extLst>
                  <a:ext uri="{FF2B5EF4-FFF2-40B4-BE49-F238E27FC236}">
                    <a16:creationId xmlns:a16="http://schemas.microsoft.com/office/drawing/2014/main" id="{A4BD7548-1F2D-5823-38F0-706D824437BC}"/>
                  </a:ext>
                </a:extLst>
              </p:cNvPr>
              <p:cNvSpPr txBox="1">
                <a:spLocks noRot="1" noChangeAspect="1" noMove="1" noResize="1" noEditPoints="1" noAdjustHandles="1" noChangeArrowheads="1" noChangeShapeType="1" noTextEdit="1"/>
              </p:cNvSpPr>
              <p:nvPr/>
            </p:nvSpPr>
            <p:spPr>
              <a:xfrm>
                <a:off x="6115880" y="2101183"/>
                <a:ext cx="5506280" cy="3108543"/>
              </a:xfrm>
              <a:prstGeom prst="rect">
                <a:avLst/>
              </a:prstGeom>
              <a:blipFill>
                <a:blip r:embed="rId2"/>
                <a:stretch>
                  <a:fillRect l="-2212" t="-2157" r="-3097" b="-4510"/>
                </a:stretch>
              </a:blipFill>
            </p:spPr>
            <p:txBody>
              <a:bodyPr/>
              <a:lstStyle/>
              <a:p>
                <a:r>
                  <a:rPr lang="en-US">
                    <a:noFill/>
                  </a:rPr>
                  <a:t> </a:t>
                </a:r>
              </a:p>
            </p:txBody>
          </p:sp>
        </mc:Fallback>
      </mc:AlternateContent>
    </p:spTree>
    <p:extLst>
      <p:ext uri="{BB962C8B-B14F-4D97-AF65-F5344CB8AC3E}">
        <p14:creationId xmlns:p14="http://schemas.microsoft.com/office/powerpoint/2010/main" val="418971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568C6-850E-11E3-C91D-28BA925E6DE3}"/>
              </a:ext>
            </a:extLst>
          </p:cNvPr>
          <p:cNvSpPr>
            <a:spLocks noGrp="1"/>
          </p:cNvSpPr>
          <p:nvPr>
            <p:ph type="title"/>
          </p:nvPr>
        </p:nvSpPr>
        <p:spPr/>
        <p:txBody>
          <a:bodyPr/>
          <a:lstStyle/>
          <a:p>
            <a:r>
              <a:rPr lang="en-US" dirty="0"/>
              <a:t>Complex languages</a:t>
            </a:r>
          </a:p>
        </p:txBody>
      </p:sp>
      <p:sp>
        <p:nvSpPr>
          <p:cNvPr id="3" name="Content Placeholder 2">
            <a:extLst>
              <a:ext uri="{FF2B5EF4-FFF2-40B4-BE49-F238E27FC236}">
                <a16:creationId xmlns:a16="http://schemas.microsoft.com/office/drawing/2014/main" id="{BF94FF8E-9971-C9F8-371B-0A6A994F1678}"/>
              </a:ext>
            </a:extLst>
          </p:cNvPr>
          <p:cNvSpPr>
            <a:spLocks noGrp="1"/>
          </p:cNvSpPr>
          <p:nvPr>
            <p:ph idx="1"/>
          </p:nvPr>
        </p:nvSpPr>
        <p:spPr/>
        <p:txBody>
          <a:bodyPr/>
          <a:lstStyle/>
          <a:p>
            <a:pPr marL="0" indent="0">
              <a:buNone/>
            </a:pPr>
            <a:r>
              <a:rPr lang="en-US" dirty="0"/>
              <a:t>Why do we </a:t>
            </a:r>
            <a:r>
              <a:rPr lang="en-US" i="1" dirty="0"/>
              <a:t>think </a:t>
            </a:r>
            <a:r>
              <a:rPr lang="en-US" dirty="0"/>
              <a:t>Python is simple?</a:t>
            </a:r>
          </a:p>
          <a:p>
            <a:pPr lvl="3"/>
            <a:endParaRPr lang="en-US" dirty="0"/>
          </a:p>
          <a:p>
            <a:r>
              <a:rPr lang="en-US" dirty="0"/>
              <a:t>It has good libraries</a:t>
            </a:r>
          </a:p>
          <a:p>
            <a:r>
              <a:rPr lang="en-US" dirty="0"/>
              <a:t>It’s consistent with our intuition</a:t>
            </a:r>
          </a:p>
          <a:p>
            <a:pPr lvl="3"/>
            <a:endParaRPr lang="en-US" dirty="0"/>
          </a:p>
          <a:p>
            <a:pPr marL="0" indent="0">
              <a:buNone/>
            </a:pPr>
            <a:r>
              <a:rPr lang="en-US" i="1" dirty="0"/>
              <a:t>But neither of these are properties of the language!  </a:t>
            </a:r>
          </a:p>
          <a:p>
            <a:pPr lvl="3"/>
            <a:endParaRPr lang="en-US" i="1" dirty="0"/>
          </a:p>
          <a:p>
            <a:pPr marL="0" indent="0">
              <a:buNone/>
            </a:pPr>
            <a:r>
              <a:rPr lang="en-US" dirty="0"/>
              <a:t>If we started by trying to understand Python, we’d never get off the ground.</a:t>
            </a:r>
            <a:endParaRPr lang="en-US" i="1" dirty="0"/>
          </a:p>
          <a:p>
            <a:pPr marL="0" indent="0">
              <a:buNone/>
            </a:pPr>
            <a:endParaRPr lang="en-US" dirty="0"/>
          </a:p>
        </p:txBody>
      </p:sp>
      <p:sp>
        <p:nvSpPr>
          <p:cNvPr id="4" name="Slide Number Placeholder 3">
            <a:extLst>
              <a:ext uri="{FF2B5EF4-FFF2-40B4-BE49-F238E27FC236}">
                <a16:creationId xmlns:a16="http://schemas.microsoft.com/office/drawing/2014/main" id="{F2F6604A-2765-C779-7B9A-F0B3D2E5A293}"/>
              </a:ext>
            </a:extLst>
          </p:cNvPr>
          <p:cNvSpPr>
            <a:spLocks noGrp="1"/>
          </p:cNvSpPr>
          <p:nvPr>
            <p:ph type="sldNum" sz="quarter" idx="11"/>
          </p:nvPr>
        </p:nvSpPr>
        <p:spPr/>
        <p:txBody>
          <a:bodyPr/>
          <a:lstStyle/>
          <a:p>
            <a:fld id="{3D09992B-489E-4428-A8B2-48E459438A7F}" type="slidenum">
              <a:rPr lang="en-US" smtClean="0"/>
              <a:pPr/>
              <a:t>25</a:t>
            </a:fld>
            <a:endParaRPr lang="en-US"/>
          </a:p>
        </p:txBody>
      </p:sp>
    </p:spTree>
    <p:extLst>
      <p:ext uri="{BB962C8B-B14F-4D97-AF65-F5344CB8AC3E}">
        <p14:creationId xmlns:p14="http://schemas.microsoft.com/office/powerpoint/2010/main" val="3429994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856DC-4E72-E609-69C6-9D64D4A26E43}"/>
              </a:ext>
            </a:extLst>
          </p:cNvPr>
          <p:cNvSpPr>
            <a:spLocks noGrp="1"/>
          </p:cNvSpPr>
          <p:nvPr>
            <p:ph type="title"/>
          </p:nvPr>
        </p:nvSpPr>
        <p:spPr/>
        <p:txBody>
          <a:bodyPr/>
          <a:lstStyle/>
          <a:p>
            <a:r>
              <a:rPr lang="en-US" dirty="0"/>
              <a:t>Simple languages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07BA2B-CBC9-E191-D1DA-21232A3C8C29}"/>
                  </a:ext>
                </a:extLst>
              </p:cNvPr>
              <p:cNvSpPr>
                <a:spLocks noGrp="1"/>
              </p:cNvSpPr>
              <p:nvPr>
                <p:ph idx="1"/>
              </p:nvPr>
            </p:nvSpPr>
            <p:spPr/>
            <p:txBody>
              <a:bodyPr/>
              <a:lstStyle/>
              <a:p>
                <a:pPr marL="0" indent="0">
                  <a:buNone/>
                </a:pPr>
                <a:r>
                  <a:rPr lang="en-US" dirty="0"/>
                  <a:t>What makes the </a:t>
                </a:r>
                <a14:m>
                  <m:oMath xmlns:m="http://schemas.openxmlformats.org/officeDocument/2006/math">
                    <m:r>
                      <a:rPr lang="en-US" b="0" i="1" smtClean="0">
                        <a:latin typeface="Cambria Math" panose="02040503050406030204" pitchFamily="18" charset="0"/>
                      </a:rPr>
                      <m:t>𝜆</m:t>
                    </m:r>
                  </m:oMath>
                </a14:m>
                <a:r>
                  <a:rPr lang="en-US" dirty="0"/>
                  <a:t>-calculus simple?</a:t>
                </a:r>
              </a:p>
              <a:p>
                <a:pPr lvl="3"/>
                <a:endParaRPr lang="en-US" dirty="0"/>
              </a:p>
              <a:p>
                <a:r>
                  <a:rPr lang="en-US" dirty="0"/>
                  <a:t>Few syntactic forms</a:t>
                </a:r>
              </a:p>
              <a:p>
                <a:pPr lvl="1"/>
                <a:r>
                  <a:rPr lang="en-US" dirty="0"/>
                  <a:t>Originally: just abstraction and application</a:t>
                </a:r>
              </a:p>
              <a:p>
                <a:pPr lvl="1"/>
                <a:r>
                  <a:rPr lang="en-US" dirty="0"/>
                  <a:t>We’ll make things a little easier by adding a handful more</a:t>
                </a:r>
              </a:p>
              <a:p>
                <a:r>
                  <a:rPr lang="en-US" dirty="0"/>
                  <a:t>Few semantic rules</a:t>
                </a:r>
              </a:p>
              <a:p>
                <a:pPr lvl="1"/>
                <a:r>
                  <a:rPr lang="en-US" dirty="0"/>
                  <a:t>Program execution is predictable</a:t>
                </a:r>
              </a:p>
              <a:p>
                <a:pPr lvl="1"/>
                <a:r>
                  <a:rPr lang="en-US" dirty="0"/>
                  <a:t>Meaning of programs is local</a:t>
                </a:r>
              </a:p>
              <a:p>
                <a:pPr marL="0" indent="0">
                  <a:buNone/>
                </a:pPr>
                <a:endParaRPr lang="en-US" dirty="0"/>
              </a:p>
            </p:txBody>
          </p:sp>
        </mc:Choice>
        <mc:Fallback xmlns="">
          <p:sp>
            <p:nvSpPr>
              <p:cNvPr id="3" name="Content Placeholder 2">
                <a:extLst>
                  <a:ext uri="{FF2B5EF4-FFF2-40B4-BE49-F238E27FC236}">
                    <a16:creationId xmlns:a16="http://schemas.microsoft.com/office/drawing/2014/main" id="{1407BA2B-CBC9-E191-D1DA-21232A3C8C29}"/>
                  </a:ext>
                </a:extLst>
              </p:cNvPr>
              <p:cNvSpPr>
                <a:spLocks noGrp="1" noRot="1" noChangeAspect="1" noMove="1" noResize="1" noEditPoints="1" noAdjustHandles="1" noChangeArrowheads="1" noChangeShapeType="1" noTextEdit="1"/>
              </p:cNvSpPr>
              <p:nvPr>
                <p:ph idx="1"/>
              </p:nvPr>
            </p:nvSpPr>
            <p:spPr>
              <a:blipFill>
                <a:blip r:embed="rId2"/>
                <a:stretch>
                  <a:fillRect l="-1111" t="-1233"/>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BD55AF98-9593-3964-7E89-B688C16883CE}"/>
              </a:ext>
            </a:extLst>
          </p:cNvPr>
          <p:cNvSpPr>
            <a:spLocks noGrp="1"/>
          </p:cNvSpPr>
          <p:nvPr>
            <p:ph type="sldNum" sz="quarter" idx="11"/>
          </p:nvPr>
        </p:nvSpPr>
        <p:spPr/>
        <p:txBody>
          <a:bodyPr/>
          <a:lstStyle/>
          <a:p>
            <a:fld id="{3D09992B-489E-4428-A8B2-48E459438A7F}" type="slidenum">
              <a:rPr lang="en-US" smtClean="0"/>
              <a:pPr/>
              <a:t>26</a:t>
            </a:fld>
            <a:endParaRPr lang="en-US"/>
          </a:p>
        </p:txBody>
      </p:sp>
    </p:spTree>
    <p:extLst>
      <p:ext uri="{BB962C8B-B14F-4D97-AF65-F5344CB8AC3E}">
        <p14:creationId xmlns:p14="http://schemas.microsoft.com/office/powerpoint/2010/main" val="30402474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B20CE-6762-7D84-98F3-72EBDAD006A7}"/>
              </a:ext>
            </a:extLst>
          </p:cNvPr>
          <p:cNvSpPr>
            <a:spLocks noGrp="1"/>
          </p:cNvSpPr>
          <p:nvPr>
            <p:ph type="title"/>
          </p:nvPr>
        </p:nvSpPr>
        <p:spPr/>
        <p:txBody>
          <a:bodyPr/>
          <a:lstStyle/>
          <a:p>
            <a:r>
              <a:rPr lang="en-US" dirty="0"/>
              <a:t>Building complexity</a:t>
            </a:r>
          </a:p>
        </p:txBody>
      </p:sp>
      <p:sp>
        <p:nvSpPr>
          <p:cNvPr id="3" name="Content Placeholder 2">
            <a:extLst>
              <a:ext uri="{FF2B5EF4-FFF2-40B4-BE49-F238E27FC236}">
                <a16:creationId xmlns:a16="http://schemas.microsoft.com/office/drawing/2014/main" id="{EE482D71-8177-CF2D-390C-6DCD2508B6A7}"/>
              </a:ext>
            </a:extLst>
          </p:cNvPr>
          <p:cNvSpPr>
            <a:spLocks noGrp="1"/>
          </p:cNvSpPr>
          <p:nvPr>
            <p:ph idx="1"/>
          </p:nvPr>
        </p:nvSpPr>
        <p:spPr/>
        <p:txBody>
          <a:bodyPr/>
          <a:lstStyle/>
          <a:p>
            <a:pPr marL="0" indent="0">
              <a:buNone/>
            </a:pPr>
            <a:r>
              <a:rPr lang="en-US" dirty="0"/>
              <a:t>We still need to account for complex languages.</a:t>
            </a:r>
          </a:p>
          <a:p>
            <a:r>
              <a:rPr lang="en-US" i="1" dirty="0"/>
              <a:t>Model </a:t>
            </a:r>
            <a:r>
              <a:rPr lang="en-US" dirty="0"/>
              <a:t>complex language features using simple ones</a:t>
            </a:r>
          </a:p>
          <a:p>
            <a:r>
              <a:rPr lang="en-US" i="1" dirty="0"/>
              <a:t>Explain </a:t>
            </a:r>
            <a:r>
              <a:rPr lang="en-US" dirty="0"/>
              <a:t>programs that use complex features by programs that don’t.</a:t>
            </a:r>
          </a:p>
          <a:p>
            <a:pPr lvl="3"/>
            <a:endParaRPr lang="en-US" i="1" dirty="0"/>
          </a:p>
          <a:p>
            <a:pPr marL="0" indent="0">
              <a:buNone/>
            </a:pPr>
            <a:r>
              <a:rPr lang="en-US" dirty="0"/>
              <a:t>Abstracting language features</a:t>
            </a:r>
          </a:p>
          <a:p>
            <a:r>
              <a:rPr lang="en-US" dirty="0"/>
              <a:t>Models of language features </a:t>
            </a:r>
            <a:r>
              <a:rPr lang="en-US" i="1" dirty="0"/>
              <a:t>themselves </a:t>
            </a:r>
            <a:r>
              <a:rPr lang="en-US" dirty="0"/>
              <a:t>have common structure</a:t>
            </a:r>
          </a:p>
          <a:p>
            <a:r>
              <a:rPr lang="en-US" dirty="0"/>
              <a:t>Languages can describe, abstract over their own features</a:t>
            </a:r>
          </a:p>
          <a:p>
            <a:endParaRPr lang="en-US" i="1" dirty="0"/>
          </a:p>
          <a:p>
            <a:endParaRPr lang="en-US" dirty="0"/>
          </a:p>
        </p:txBody>
      </p:sp>
      <p:sp>
        <p:nvSpPr>
          <p:cNvPr id="4" name="Slide Number Placeholder 3">
            <a:extLst>
              <a:ext uri="{FF2B5EF4-FFF2-40B4-BE49-F238E27FC236}">
                <a16:creationId xmlns:a16="http://schemas.microsoft.com/office/drawing/2014/main" id="{E6DC6747-36A4-E686-E45B-7437AEF37524}"/>
              </a:ext>
            </a:extLst>
          </p:cNvPr>
          <p:cNvSpPr>
            <a:spLocks noGrp="1"/>
          </p:cNvSpPr>
          <p:nvPr>
            <p:ph type="sldNum" sz="quarter" idx="11"/>
          </p:nvPr>
        </p:nvSpPr>
        <p:spPr/>
        <p:txBody>
          <a:bodyPr/>
          <a:lstStyle/>
          <a:p>
            <a:fld id="{3D09992B-489E-4428-A8B2-48E459438A7F}" type="slidenum">
              <a:rPr lang="en-US" smtClean="0"/>
              <a:pPr/>
              <a:t>27</a:t>
            </a:fld>
            <a:endParaRPr lang="en-US"/>
          </a:p>
        </p:txBody>
      </p:sp>
    </p:spTree>
    <p:extLst>
      <p:ext uri="{BB962C8B-B14F-4D97-AF65-F5344CB8AC3E}">
        <p14:creationId xmlns:p14="http://schemas.microsoft.com/office/powerpoint/2010/main" val="4007537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4677-600F-8ADA-9A7C-5FB423DE37E8}"/>
              </a:ext>
            </a:extLst>
          </p:cNvPr>
          <p:cNvSpPr>
            <a:spLocks noGrp="1"/>
          </p:cNvSpPr>
          <p:nvPr>
            <p:ph type="title"/>
          </p:nvPr>
        </p:nvSpPr>
        <p:spPr/>
        <p:txBody>
          <a:bodyPr/>
          <a:lstStyle/>
          <a:p>
            <a:r>
              <a:rPr lang="en-US" dirty="0"/>
              <a:t>Doing PL</a:t>
            </a:r>
          </a:p>
        </p:txBody>
      </p:sp>
      <p:sp>
        <p:nvSpPr>
          <p:cNvPr id="3" name="Content Placeholder 2">
            <a:extLst>
              <a:ext uri="{FF2B5EF4-FFF2-40B4-BE49-F238E27FC236}">
                <a16:creationId xmlns:a16="http://schemas.microsoft.com/office/drawing/2014/main" id="{BF81A48C-54DD-2F5E-F7B8-C0D589C17727}"/>
              </a:ext>
            </a:extLst>
          </p:cNvPr>
          <p:cNvSpPr>
            <a:spLocks noGrp="1"/>
          </p:cNvSpPr>
          <p:nvPr>
            <p:ph idx="1"/>
          </p:nvPr>
        </p:nvSpPr>
        <p:spPr/>
        <p:txBody>
          <a:bodyPr/>
          <a:lstStyle/>
          <a:p>
            <a:pPr marL="0" indent="0">
              <a:buNone/>
            </a:pPr>
            <a:r>
              <a:rPr lang="en-US" dirty="0"/>
              <a:t>What do we </a:t>
            </a:r>
            <a:r>
              <a:rPr lang="en-US" i="1" dirty="0"/>
              <a:t>actually do</a:t>
            </a:r>
            <a:r>
              <a:rPr lang="en-US" dirty="0"/>
              <a:t>?</a:t>
            </a:r>
          </a:p>
          <a:p>
            <a:pPr lvl="3"/>
            <a:endParaRPr lang="en-US" dirty="0"/>
          </a:p>
          <a:p>
            <a:r>
              <a:rPr lang="en-US" dirty="0"/>
              <a:t>Define the structure of a language, called its </a:t>
            </a:r>
            <a:r>
              <a:rPr lang="en-US" i="1" dirty="0"/>
              <a:t>syntax</a:t>
            </a:r>
            <a:endParaRPr lang="en-US" dirty="0"/>
          </a:p>
          <a:p>
            <a:pPr lvl="1"/>
            <a:r>
              <a:rPr lang="en-US" dirty="0"/>
              <a:t>Not interested in details, like comments, line endings</a:t>
            </a:r>
          </a:p>
          <a:p>
            <a:pPr lvl="1"/>
            <a:r>
              <a:rPr lang="en-US" dirty="0"/>
              <a:t>Generally described in terms of </a:t>
            </a:r>
            <a:r>
              <a:rPr lang="en-US" i="1" dirty="0"/>
              <a:t>trees</a:t>
            </a:r>
            <a:r>
              <a:rPr lang="en-US" dirty="0"/>
              <a:t>.</a:t>
            </a:r>
          </a:p>
          <a:p>
            <a:pPr lvl="3"/>
            <a:endParaRPr lang="en-US" dirty="0"/>
          </a:p>
          <a:p>
            <a:endParaRPr lang="en-US" dirty="0"/>
          </a:p>
        </p:txBody>
      </p:sp>
      <p:sp>
        <p:nvSpPr>
          <p:cNvPr id="4" name="Slide Number Placeholder 3">
            <a:extLst>
              <a:ext uri="{FF2B5EF4-FFF2-40B4-BE49-F238E27FC236}">
                <a16:creationId xmlns:a16="http://schemas.microsoft.com/office/drawing/2014/main" id="{B8EF6CC4-F809-B8B9-1EE5-7098E8AD5ECF}"/>
              </a:ext>
            </a:extLst>
          </p:cNvPr>
          <p:cNvSpPr>
            <a:spLocks noGrp="1"/>
          </p:cNvSpPr>
          <p:nvPr>
            <p:ph type="sldNum" sz="quarter" idx="11"/>
          </p:nvPr>
        </p:nvSpPr>
        <p:spPr/>
        <p:txBody>
          <a:bodyPr/>
          <a:lstStyle/>
          <a:p>
            <a:fld id="{3D09992B-489E-4428-A8B2-48E459438A7F}" type="slidenum">
              <a:rPr lang="en-US" smtClean="0"/>
              <a:pPr/>
              <a:t>28</a:t>
            </a:fld>
            <a:endParaRPr lang="en-US"/>
          </a:p>
        </p:txBody>
      </p:sp>
    </p:spTree>
    <p:extLst>
      <p:ext uri="{BB962C8B-B14F-4D97-AF65-F5344CB8AC3E}">
        <p14:creationId xmlns:p14="http://schemas.microsoft.com/office/powerpoint/2010/main" val="22074829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4677-600F-8ADA-9A7C-5FB423DE37E8}"/>
              </a:ext>
            </a:extLst>
          </p:cNvPr>
          <p:cNvSpPr>
            <a:spLocks noGrp="1"/>
          </p:cNvSpPr>
          <p:nvPr>
            <p:ph type="title"/>
          </p:nvPr>
        </p:nvSpPr>
        <p:spPr/>
        <p:txBody>
          <a:bodyPr/>
          <a:lstStyle/>
          <a:p>
            <a:r>
              <a:rPr lang="en-US" dirty="0"/>
              <a:t>Doing PL</a:t>
            </a:r>
          </a:p>
        </p:txBody>
      </p:sp>
      <p:sp>
        <p:nvSpPr>
          <p:cNvPr id="3" name="Content Placeholder 2">
            <a:extLst>
              <a:ext uri="{FF2B5EF4-FFF2-40B4-BE49-F238E27FC236}">
                <a16:creationId xmlns:a16="http://schemas.microsoft.com/office/drawing/2014/main" id="{BF81A48C-54DD-2F5E-F7B8-C0D589C17727}"/>
              </a:ext>
            </a:extLst>
          </p:cNvPr>
          <p:cNvSpPr>
            <a:spLocks noGrp="1"/>
          </p:cNvSpPr>
          <p:nvPr>
            <p:ph idx="1"/>
          </p:nvPr>
        </p:nvSpPr>
        <p:spPr/>
        <p:txBody>
          <a:bodyPr/>
          <a:lstStyle/>
          <a:p>
            <a:pPr marL="0" indent="0">
              <a:buNone/>
            </a:pPr>
            <a:r>
              <a:rPr lang="en-US" dirty="0"/>
              <a:t>What do we </a:t>
            </a:r>
            <a:r>
              <a:rPr lang="en-US" i="1" dirty="0"/>
              <a:t>actually do</a:t>
            </a:r>
            <a:r>
              <a:rPr lang="en-US" dirty="0"/>
              <a:t>?</a:t>
            </a:r>
          </a:p>
          <a:p>
            <a:pPr lvl="3"/>
            <a:endParaRPr lang="en-US" dirty="0"/>
          </a:p>
          <a:p>
            <a:r>
              <a:rPr lang="en-US" dirty="0"/>
              <a:t>Define the structure of a language, called its </a:t>
            </a:r>
            <a:r>
              <a:rPr lang="en-US" i="1" dirty="0"/>
              <a:t>syntax</a:t>
            </a:r>
          </a:p>
          <a:p>
            <a:r>
              <a:rPr lang="en-US" dirty="0"/>
              <a:t>Define the meaning of the language, called its </a:t>
            </a:r>
            <a:r>
              <a:rPr lang="en-US" i="1" dirty="0"/>
              <a:t>semantics</a:t>
            </a:r>
          </a:p>
          <a:p>
            <a:pPr lvl="1"/>
            <a:r>
              <a:rPr lang="en-US" dirty="0"/>
              <a:t>Reducing programs to their “simplest” forms</a:t>
            </a:r>
          </a:p>
          <a:p>
            <a:pPr lvl="1"/>
            <a:r>
              <a:rPr lang="en-US" dirty="0"/>
              <a:t>Mapping from new languages to older languages (like math)</a:t>
            </a:r>
          </a:p>
          <a:p>
            <a:pPr lvl="1"/>
            <a:endParaRPr lang="en-US" dirty="0"/>
          </a:p>
        </p:txBody>
      </p:sp>
      <p:sp>
        <p:nvSpPr>
          <p:cNvPr id="4" name="Slide Number Placeholder 3">
            <a:extLst>
              <a:ext uri="{FF2B5EF4-FFF2-40B4-BE49-F238E27FC236}">
                <a16:creationId xmlns:a16="http://schemas.microsoft.com/office/drawing/2014/main" id="{B8EF6CC4-F809-B8B9-1EE5-7098E8AD5ECF}"/>
              </a:ext>
            </a:extLst>
          </p:cNvPr>
          <p:cNvSpPr>
            <a:spLocks noGrp="1"/>
          </p:cNvSpPr>
          <p:nvPr>
            <p:ph type="sldNum" sz="quarter" idx="11"/>
          </p:nvPr>
        </p:nvSpPr>
        <p:spPr/>
        <p:txBody>
          <a:bodyPr/>
          <a:lstStyle/>
          <a:p>
            <a:fld id="{3D09992B-489E-4428-A8B2-48E459438A7F}" type="slidenum">
              <a:rPr lang="en-US" smtClean="0"/>
              <a:pPr/>
              <a:t>29</a:t>
            </a:fld>
            <a:endParaRPr lang="en-US"/>
          </a:p>
        </p:txBody>
      </p:sp>
    </p:spTree>
    <p:extLst>
      <p:ext uri="{BB962C8B-B14F-4D97-AF65-F5344CB8AC3E}">
        <p14:creationId xmlns:p14="http://schemas.microsoft.com/office/powerpoint/2010/main" val="1288861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9087DF-E3E0-F312-5769-684F09330B9D}"/>
              </a:ext>
            </a:extLst>
          </p:cNvPr>
          <p:cNvSpPr>
            <a:spLocks noGrp="1"/>
          </p:cNvSpPr>
          <p:nvPr>
            <p:ph type="title"/>
          </p:nvPr>
        </p:nvSpPr>
        <p:spPr/>
        <p:txBody>
          <a:bodyPr/>
          <a:lstStyle/>
          <a:p>
            <a:r>
              <a:rPr lang="en-US" dirty="0"/>
              <a:t>What is PL about?</a:t>
            </a:r>
          </a:p>
        </p:txBody>
      </p:sp>
      <p:sp>
        <p:nvSpPr>
          <p:cNvPr id="4" name="Content Placeholder 3">
            <a:extLst>
              <a:ext uri="{FF2B5EF4-FFF2-40B4-BE49-F238E27FC236}">
                <a16:creationId xmlns:a16="http://schemas.microsoft.com/office/drawing/2014/main" id="{F3E51D21-F537-68C5-4899-F418748969FD}"/>
              </a:ext>
            </a:extLst>
          </p:cNvPr>
          <p:cNvSpPr>
            <a:spLocks noGrp="1"/>
          </p:cNvSpPr>
          <p:nvPr>
            <p:ph idx="1"/>
          </p:nvPr>
        </p:nvSpPr>
        <p:spPr/>
        <p:txBody>
          <a:bodyPr/>
          <a:lstStyle/>
          <a:p>
            <a:pPr marL="0" indent="0">
              <a:buNone/>
            </a:pPr>
            <a:r>
              <a:rPr lang="en-US" i="1" dirty="0"/>
              <a:t>Not </a:t>
            </a:r>
            <a:r>
              <a:rPr lang="en-US" dirty="0"/>
              <a:t>developing knowledge of </a:t>
            </a:r>
            <a:r>
              <a:rPr lang="en-US" i="1" dirty="0"/>
              <a:t>particular </a:t>
            </a:r>
            <a:r>
              <a:rPr lang="en-US" dirty="0"/>
              <a:t>languages</a:t>
            </a:r>
          </a:p>
          <a:p>
            <a:r>
              <a:rPr lang="en-US" dirty="0"/>
              <a:t>You can’t do PL absent </a:t>
            </a:r>
            <a:r>
              <a:rPr lang="en-US" i="1" dirty="0"/>
              <a:t>any </a:t>
            </a:r>
            <a:r>
              <a:rPr lang="en-US" dirty="0"/>
              <a:t>language, but…</a:t>
            </a:r>
          </a:p>
          <a:p>
            <a:r>
              <a:rPr lang="en-US" dirty="0"/>
              <a:t>The languages of the moment change (more and more rapidly)</a:t>
            </a:r>
          </a:p>
          <a:p>
            <a:r>
              <a:rPr lang="en-US" dirty="0"/>
              <a:t>We want to focus on the underlying concepts, not the surface details</a:t>
            </a:r>
          </a:p>
        </p:txBody>
      </p:sp>
    </p:spTree>
    <p:extLst>
      <p:ext uri="{BB962C8B-B14F-4D97-AF65-F5344CB8AC3E}">
        <p14:creationId xmlns:p14="http://schemas.microsoft.com/office/powerpoint/2010/main" val="34538033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4677-600F-8ADA-9A7C-5FB423DE37E8}"/>
              </a:ext>
            </a:extLst>
          </p:cNvPr>
          <p:cNvSpPr>
            <a:spLocks noGrp="1"/>
          </p:cNvSpPr>
          <p:nvPr>
            <p:ph type="title"/>
          </p:nvPr>
        </p:nvSpPr>
        <p:spPr/>
        <p:txBody>
          <a:bodyPr/>
          <a:lstStyle/>
          <a:p>
            <a:r>
              <a:rPr lang="en-US" dirty="0"/>
              <a:t>Doing PL</a:t>
            </a:r>
          </a:p>
        </p:txBody>
      </p:sp>
      <p:sp>
        <p:nvSpPr>
          <p:cNvPr id="3" name="Content Placeholder 2">
            <a:extLst>
              <a:ext uri="{FF2B5EF4-FFF2-40B4-BE49-F238E27FC236}">
                <a16:creationId xmlns:a16="http://schemas.microsoft.com/office/drawing/2014/main" id="{BF81A48C-54DD-2F5E-F7B8-C0D589C17727}"/>
              </a:ext>
            </a:extLst>
          </p:cNvPr>
          <p:cNvSpPr>
            <a:spLocks noGrp="1"/>
          </p:cNvSpPr>
          <p:nvPr>
            <p:ph idx="1"/>
          </p:nvPr>
        </p:nvSpPr>
        <p:spPr/>
        <p:txBody>
          <a:bodyPr/>
          <a:lstStyle/>
          <a:p>
            <a:pPr marL="0" indent="0">
              <a:buNone/>
            </a:pPr>
            <a:r>
              <a:rPr lang="en-US" dirty="0"/>
              <a:t>What do we </a:t>
            </a:r>
            <a:r>
              <a:rPr lang="en-US" i="1" dirty="0"/>
              <a:t>actually do</a:t>
            </a:r>
            <a:r>
              <a:rPr lang="en-US" dirty="0"/>
              <a:t>?</a:t>
            </a:r>
          </a:p>
          <a:p>
            <a:pPr lvl="3"/>
            <a:endParaRPr lang="en-US" dirty="0"/>
          </a:p>
          <a:p>
            <a:r>
              <a:rPr lang="en-US" dirty="0"/>
              <a:t>Define the structure of a language, called its </a:t>
            </a:r>
            <a:r>
              <a:rPr lang="en-US" i="1" dirty="0"/>
              <a:t>syntax</a:t>
            </a:r>
          </a:p>
          <a:p>
            <a:r>
              <a:rPr lang="en-US" dirty="0"/>
              <a:t>Define the meaning of the language, called its </a:t>
            </a:r>
            <a:r>
              <a:rPr lang="en-US" i="1" dirty="0"/>
              <a:t>semantics</a:t>
            </a:r>
          </a:p>
          <a:p>
            <a:r>
              <a:rPr lang="en-US" dirty="0"/>
              <a:t>Describe the expressiveness of languages</a:t>
            </a:r>
          </a:p>
          <a:p>
            <a:pPr lvl="1"/>
            <a:r>
              <a:rPr lang="en-US" dirty="0"/>
              <a:t>By example</a:t>
            </a:r>
          </a:p>
          <a:p>
            <a:pPr lvl="1"/>
            <a:r>
              <a:rPr lang="en-US" dirty="0"/>
              <a:t>Or by relating programs in different languages</a:t>
            </a:r>
          </a:p>
        </p:txBody>
      </p:sp>
      <p:sp>
        <p:nvSpPr>
          <p:cNvPr id="4" name="Slide Number Placeholder 3">
            <a:extLst>
              <a:ext uri="{FF2B5EF4-FFF2-40B4-BE49-F238E27FC236}">
                <a16:creationId xmlns:a16="http://schemas.microsoft.com/office/drawing/2014/main" id="{B8EF6CC4-F809-B8B9-1EE5-7098E8AD5ECF}"/>
              </a:ext>
            </a:extLst>
          </p:cNvPr>
          <p:cNvSpPr>
            <a:spLocks noGrp="1"/>
          </p:cNvSpPr>
          <p:nvPr>
            <p:ph type="sldNum" sz="quarter" idx="11"/>
          </p:nvPr>
        </p:nvSpPr>
        <p:spPr/>
        <p:txBody>
          <a:bodyPr/>
          <a:lstStyle/>
          <a:p>
            <a:fld id="{3D09992B-489E-4428-A8B2-48E459438A7F}" type="slidenum">
              <a:rPr lang="en-US" smtClean="0"/>
              <a:pPr/>
              <a:t>30</a:t>
            </a:fld>
            <a:endParaRPr lang="en-US"/>
          </a:p>
        </p:txBody>
      </p:sp>
    </p:spTree>
    <p:extLst>
      <p:ext uri="{BB962C8B-B14F-4D97-AF65-F5344CB8AC3E}">
        <p14:creationId xmlns:p14="http://schemas.microsoft.com/office/powerpoint/2010/main" val="13904019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4677-600F-8ADA-9A7C-5FB423DE37E8}"/>
              </a:ext>
            </a:extLst>
          </p:cNvPr>
          <p:cNvSpPr>
            <a:spLocks noGrp="1"/>
          </p:cNvSpPr>
          <p:nvPr>
            <p:ph type="title"/>
          </p:nvPr>
        </p:nvSpPr>
        <p:spPr/>
        <p:txBody>
          <a:bodyPr/>
          <a:lstStyle/>
          <a:p>
            <a:r>
              <a:rPr lang="en-US" dirty="0"/>
              <a:t>Doing PL</a:t>
            </a:r>
          </a:p>
        </p:txBody>
      </p:sp>
      <p:sp>
        <p:nvSpPr>
          <p:cNvPr id="3" name="Content Placeholder 2">
            <a:extLst>
              <a:ext uri="{FF2B5EF4-FFF2-40B4-BE49-F238E27FC236}">
                <a16:creationId xmlns:a16="http://schemas.microsoft.com/office/drawing/2014/main" id="{BF81A48C-54DD-2F5E-F7B8-C0D589C17727}"/>
              </a:ext>
            </a:extLst>
          </p:cNvPr>
          <p:cNvSpPr>
            <a:spLocks noGrp="1"/>
          </p:cNvSpPr>
          <p:nvPr>
            <p:ph idx="1"/>
          </p:nvPr>
        </p:nvSpPr>
        <p:spPr/>
        <p:txBody>
          <a:bodyPr/>
          <a:lstStyle/>
          <a:p>
            <a:pPr marL="0" indent="0">
              <a:buNone/>
            </a:pPr>
            <a:r>
              <a:rPr lang="en-US" dirty="0"/>
              <a:t>What do we </a:t>
            </a:r>
            <a:r>
              <a:rPr lang="en-US" i="1" dirty="0"/>
              <a:t>actually do</a:t>
            </a:r>
            <a:r>
              <a:rPr lang="en-US" dirty="0"/>
              <a:t>?</a:t>
            </a:r>
          </a:p>
          <a:p>
            <a:pPr lvl="3"/>
            <a:endParaRPr lang="en-US" dirty="0"/>
          </a:p>
          <a:p>
            <a:r>
              <a:rPr lang="en-US" dirty="0"/>
              <a:t>Define the structure of a language, called its </a:t>
            </a:r>
            <a:r>
              <a:rPr lang="en-US" i="1" dirty="0"/>
              <a:t>syntax</a:t>
            </a:r>
          </a:p>
          <a:p>
            <a:r>
              <a:rPr lang="en-US" dirty="0"/>
              <a:t>Define the meaning of the language, called its </a:t>
            </a:r>
            <a:r>
              <a:rPr lang="en-US" i="1" dirty="0"/>
              <a:t>semantics</a:t>
            </a:r>
          </a:p>
          <a:p>
            <a:r>
              <a:rPr lang="en-US" dirty="0"/>
              <a:t>Describe the expressiveness of languages</a:t>
            </a:r>
          </a:p>
          <a:p>
            <a:pPr lvl="3"/>
            <a:endParaRPr lang="en-US" dirty="0"/>
          </a:p>
          <a:p>
            <a:pPr marL="0" indent="0">
              <a:buNone/>
            </a:pPr>
            <a:r>
              <a:rPr lang="en-US" dirty="0"/>
              <a:t>We can do these with pen and paper.</a:t>
            </a:r>
          </a:p>
        </p:txBody>
      </p:sp>
      <p:sp>
        <p:nvSpPr>
          <p:cNvPr id="4" name="Slide Number Placeholder 3">
            <a:extLst>
              <a:ext uri="{FF2B5EF4-FFF2-40B4-BE49-F238E27FC236}">
                <a16:creationId xmlns:a16="http://schemas.microsoft.com/office/drawing/2014/main" id="{B8EF6CC4-F809-B8B9-1EE5-7098E8AD5ECF}"/>
              </a:ext>
            </a:extLst>
          </p:cNvPr>
          <p:cNvSpPr>
            <a:spLocks noGrp="1"/>
          </p:cNvSpPr>
          <p:nvPr>
            <p:ph type="sldNum" sz="quarter" idx="11"/>
          </p:nvPr>
        </p:nvSpPr>
        <p:spPr/>
        <p:txBody>
          <a:bodyPr/>
          <a:lstStyle/>
          <a:p>
            <a:fld id="{3D09992B-489E-4428-A8B2-48E459438A7F}" type="slidenum">
              <a:rPr lang="en-US" smtClean="0"/>
              <a:pPr/>
              <a:t>31</a:t>
            </a:fld>
            <a:endParaRPr lang="en-US"/>
          </a:p>
        </p:txBody>
      </p:sp>
      <p:pic>
        <p:nvPicPr>
          <p:cNvPr id="6" name="Picture 5">
            <a:extLst>
              <a:ext uri="{FF2B5EF4-FFF2-40B4-BE49-F238E27FC236}">
                <a16:creationId xmlns:a16="http://schemas.microsoft.com/office/drawing/2014/main" id="{2B98623A-4B43-7DF0-8F66-B295B393CE83}"/>
              </a:ext>
            </a:extLst>
          </p:cNvPr>
          <p:cNvPicPr>
            <a:picLocks noChangeAspect="1"/>
          </p:cNvPicPr>
          <p:nvPr/>
        </p:nvPicPr>
        <p:blipFill>
          <a:blip r:embed="rId2"/>
          <a:stretch>
            <a:fillRect/>
          </a:stretch>
        </p:blipFill>
        <p:spPr>
          <a:xfrm rot="1126820">
            <a:off x="5084953" y="2981740"/>
            <a:ext cx="7134780" cy="6858000"/>
          </a:xfrm>
          <a:custGeom>
            <a:avLst/>
            <a:gdLst>
              <a:gd name="connsiteX0" fmla="*/ 0 w 7134780"/>
              <a:gd name="connsiteY0" fmla="*/ 0 h 6858000"/>
              <a:gd name="connsiteX1" fmla="*/ 648616 w 7134780"/>
              <a:gd name="connsiteY1" fmla="*/ 0 h 6858000"/>
              <a:gd name="connsiteX2" fmla="*/ 1297233 w 7134780"/>
              <a:gd name="connsiteY2" fmla="*/ 0 h 6858000"/>
              <a:gd name="connsiteX3" fmla="*/ 2088545 w 7134780"/>
              <a:gd name="connsiteY3" fmla="*/ 0 h 6858000"/>
              <a:gd name="connsiteX4" fmla="*/ 2665813 w 7134780"/>
              <a:gd name="connsiteY4" fmla="*/ 0 h 6858000"/>
              <a:gd name="connsiteX5" fmla="*/ 3243082 w 7134780"/>
              <a:gd name="connsiteY5" fmla="*/ 0 h 6858000"/>
              <a:gd name="connsiteX6" fmla="*/ 3891698 w 7134780"/>
              <a:gd name="connsiteY6" fmla="*/ 0 h 6858000"/>
              <a:gd name="connsiteX7" fmla="*/ 4611662 w 7134780"/>
              <a:gd name="connsiteY7" fmla="*/ 0 h 6858000"/>
              <a:gd name="connsiteX8" fmla="*/ 5331627 w 7134780"/>
              <a:gd name="connsiteY8" fmla="*/ 0 h 6858000"/>
              <a:gd name="connsiteX9" fmla="*/ 6051591 w 7134780"/>
              <a:gd name="connsiteY9" fmla="*/ 0 h 6858000"/>
              <a:gd name="connsiteX10" fmla="*/ 7134780 w 7134780"/>
              <a:gd name="connsiteY10" fmla="*/ 0 h 6858000"/>
              <a:gd name="connsiteX11" fmla="*/ 7134780 w 7134780"/>
              <a:gd name="connsiteY11" fmla="*/ 685800 h 6858000"/>
              <a:gd name="connsiteX12" fmla="*/ 7134780 w 7134780"/>
              <a:gd name="connsiteY12" fmla="*/ 1371600 h 6858000"/>
              <a:gd name="connsiteX13" fmla="*/ 7134780 w 7134780"/>
              <a:gd name="connsiteY13" fmla="*/ 2125980 h 6858000"/>
              <a:gd name="connsiteX14" fmla="*/ 7134780 w 7134780"/>
              <a:gd name="connsiteY14" fmla="*/ 2948940 h 6858000"/>
              <a:gd name="connsiteX15" fmla="*/ 7134780 w 7134780"/>
              <a:gd name="connsiteY15" fmla="*/ 3703320 h 6858000"/>
              <a:gd name="connsiteX16" fmla="*/ 7134780 w 7134780"/>
              <a:gd name="connsiteY16" fmla="*/ 4526280 h 6858000"/>
              <a:gd name="connsiteX17" fmla="*/ 7134780 w 7134780"/>
              <a:gd name="connsiteY17" fmla="*/ 5280660 h 6858000"/>
              <a:gd name="connsiteX18" fmla="*/ 7134780 w 7134780"/>
              <a:gd name="connsiteY18" fmla="*/ 5829300 h 6858000"/>
              <a:gd name="connsiteX19" fmla="*/ 7134780 w 7134780"/>
              <a:gd name="connsiteY19" fmla="*/ 6858000 h 6858000"/>
              <a:gd name="connsiteX20" fmla="*/ 6557511 w 7134780"/>
              <a:gd name="connsiteY20" fmla="*/ 6858000 h 6858000"/>
              <a:gd name="connsiteX21" fmla="*/ 5908895 w 7134780"/>
              <a:gd name="connsiteY21" fmla="*/ 6858000 h 6858000"/>
              <a:gd name="connsiteX22" fmla="*/ 5474322 w 7134780"/>
              <a:gd name="connsiteY22" fmla="*/ 6858000 h 6858000"/>
              <a:gd name="connsiteX23" fmla="*/ 4897054 w 7134780"/>
              <a:gd name="connsiteY23" fmla="*/ 6858000 h 6858000"/>
              <a:gd name="connsiteX24" fmla="*/ 4177089 w 7134780"/>
              <a:gd name="connsiteY24" fmla="*/ 6858000 h 6858000"/>
              <a:gd name="connsiteX25" fmla="*/ 3671169 w 7134780"/>
              <a:gd name="connsiteY25" fmla="*/ 6858000 h 6858000"/>
              <a:gd name="connsiteX26" fmla="*/ 2879857 w 7134780"/>
              <a:gd name="connsiteY26" fmla="*/ 6858000 h 6858000"/>
              <a:gd name="connsiteX27" fmla="*/ 2088545 w 7134780"/>
              <a:gd name="connsiteY27" fmla="*/ 6858000 h 6858000"/>
              <a:gd name="connsiteX28" fmla="*/ 1439928 w 7134780"/>
              <a:gd name="connsiteY28" fmla="*/ 6858000 h 6858000"/>
              <a:gd name="connsiteX29" fmla="*/ 648616 w 7134780"/>
              <a:gd name="connsiteY29" fmla="*/ 6858000 h 6858000"/>
              <a:gd name="connsiteX30" fmla="*/ 0 w 7134780"/>
              <a:gd name="connsiteY30" fmla="*/ 6858000 h 6858000"/>
              <a:gd name="connsiteX31" fmla="*/ 0 w 7134780"/>
              <a:gd name="connsiteY31" fmla="*/ 6103620 h 6858000"/>
              <a:gd name="connsiteX32" fmla="*/ 0 w 7134780"/>
              <a:gd name="connsiteY32" fmla="*/ 5554980 h 6858000"/>
              <a:gd name="connsiteX33" fmla="*/ 0 w 7134780"/>
              <a:gd name="connsiteY33" fmla="*/ 5006340 h 6858000"/>
              <a:gd name="connsiteX34" fmla="*/ 0 w 7134780"/>
              <a:gd name="connsiteY34" fmla="*/ 4457700 h 6858000"/>
              <a:gd name="connsiteX35" fmla="*/ 0 w 7134780"/>
              <a:gd name="connsiteY35" fmla="*/ 3840480 h 6858000"/>
              <a:gd name="connsiteX36" fmla="*/ 0 w 7134780"/>
              <a:gd name="connsiteY36" fmla="*/ 3291840 h 6858000"/>
              <a:gd name="connsiteX37" fmla="*/ 0 w 7134780"/>
              <a:gd name="connsiteY37" fmla="*/ 2674620 h 6858000"/>
              <a:gd name="connsiteX38" fmla="*/ 0 w 7134780"/>
              <a:gd name="connsiteY38" fmla="*/ 1920240 h 6858000"/>
              <a:gd name="connsiteX39" fmla="*/ 0 w 7134780"/>
              <a:gd name="connsiteY39" fmla="*/ 1371600 h 6858000"/>
              <a:gd name="connsiteX40" fmla="*/ 0 w 7134780"/>
              <a:gd name="connsiteY40" fmla="*/ 891540 h 6858000"/>
              <a:gd name="connsiteX41" fmla="*/ 0 w 7134780"/>
              <a:gd name="connsiteY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134780" h="6858000" fill="none" extrusionOk="0">
                <a:moveTo>
                  <a:pt x="0" y="0"/>
                </a:moveTo>
                <a:cubicBezTo>
                  <a:pt x="211941" y="17116"/>
                  <a:pt x="388483" y="13112"/>
                  <a:pt x="648616" y="0"/>
                </a:cubicBezTo>
                <a:cubicBezTo>
                  <a:pt x="908749" y="-13112"/>
                  <a:pt x="1166081" y="-11504"/>
                  <a:pt x="1297233" y="0"/>
                </a:cubicBezTo>
                <a:cubicBezTo>
                  <a:pt x="1428385" y="11504"/>
                  <a:pt x="1822219" y="-2899"/>
                  <a:pt x="2088545" y="0"/>
                </a:cubicBezTo>
                <a:cubicBezTo>
                  <a:pt x="2354871" y="2899"/>
                  <a:pt x="2493922" y="-25390"/>
                  <a:pt x="2665813" y="0"/>
                </a:cubicBezTo>
                <a:cubicBezTo>
                  <a:pt x="2837704" y="25390"/>
                  <a:pt x="2970826" y="1716"/>
                  <a:pt x="3243082" y="0"/>
                </a:cubicBezTo>
                <a:cubicBezTo>
                  <a:pt x="3515338" y="-1716"/>
                  <a:pt x="3685131" y="8490"/>
                  <a:pt x="3891698" y="0"/>
                </a:cubicBezTo>
                <a:cubicBezTo>
                  <a:pt x="4098265" y="-8490"/>
                  <a:pt x="4267358" y="8710"/>
                  <a:pt x="4611662" y="0"/>
                </a:cubicBezTo>
                <a:cubicBezTo>
                  <a:pt x="4955966" y="-8710"/>
                  <a:pt x="5035578" y="27368"/>
                  <a:pt x="5331627" y="0"/>
                </a:cubicBezTo>
                <a:cubicBezTo>
                  <a:pt x="5627677" y="-27368"/>
                  <a:pt x="5717179" y="-34107"/>
                  <a:pt x="6051591" y="0"/>
                </a:cubicBezTo>
                <a:cubicBezTo>
                  <a:pt x="6386003" y="34107"/>
                  <a:pt x="6758466" y="47585"/>
                  <a:pt x="7134780" y="0"/>
                </a:cubicBezTo>
                <a:cubicBezTo>
                  <a:pt x="7115429" y="279223"/>
                  <a:pt x="7153205" y="426323"/>
                  <a:pt x="7134780" y="685800"/>
                </a:cubicBezTo>
                <a:cubicBezTo>
                  <a:pt x="7116355" y="945277"/>
                  <a:pt x="7152253" y="1063097"/>
                  <a:pt x="7134780" y="1371600"/>
                </a:cubicBezTo>
                <a:cubicBezTo>
                  <a:pt x="7117307" y="1680103"/>
                  <a:pt x="7163418" y="1781263"/>
                  <a:pt x="7134780" y="2125980"/>
                </a:cubicBezTo>
                <a:cubicBezTo>
                  <a:pt x="7106142" y="2470697"/>
                  <a:pt x="7126482" y="2748855"/>
                  <a:pt x="7134780" y="2948940"/>
                </a:cubicBezTo>
                <a:cubicBezTo>
                  <a:pt x="7143078" y="3149025"/>
                  <a:pt x="7170480" y="3413377"/>
                  <a:pt x="7134780" y="3703320"/>
                </a:cubicBezTo>
                <a:cubicBezTo>
                  <a:pt x="7099080" y="3993263"/>
                  <a:pt x="7146040" y="4116591"/>
                  <a:pt x="7134780" y="4526280"/>
                </a:cubicBezTo>
                <a:cubicBezTo>
                  <a:pt x="7123520" y="4935969"/>
                  <a:pt x="7171099" y="5065143"/>
                  <a:pt x="7134780" y="5280660"/>
                </a:cubicBezTo>
                <a:cubicBezTo>
                  <a:pt x="7098461" y="5496177"/>
                  <a:pt x="7111876" y="5609284"/>
                  <a:pt x="7134780" y="5829300"/>
                </a:cubicBezTo>
                <a:cubicBezTo>
                  <a:pt x="7157684" y="6049316"/>
                  <a:pt x="7139059" y="6513822"/>
                  <a:pt x="7134780" y="6858000"/>
                </a:cubicBezTo>
                <a:cubicBezTo>
                  <a:pt x="6973664" y="6866875"/>
                  <a:pt x="6724959" y="6845576"/>
                  <a:pt x="6557511" y="6858000"/>
                </a:cubicBezTo>
                <a:cubicBezTo>
                  <a:pt x="6390063" y="6870424"/>
                  <a:pt x="6095734" y="6865495"/>
                  <a:pt x="5908895" y="6858000"/>
                </a:cubicBezTo>
                <a:cubicBezTo>
                  <a:pt x="5722056" y="6850505"/>
                  <a:pt x="5594200" y="6846103"/>
                  <a:pt x="5474322" y="6858000"/>
                </a:cubicBezTo>
                <a:cubicBezTo>
                  <a:pt x="5354444" y="6869897"/>
                  <a:pt x="5178089" y="6839051"/>
                  <a:pt x="4897054" y="6858000"/>
                </a:cubicBezTo>
                <a:cubicBezTo>
                  <a:pt x="4616019" y="6876949"/>
                  <a:pt x="4326427" y="6867377"/>
                  <a:pt x="4177089" y="6858000"/>
                </a:cubicBezTo>
                <a:cubicBezTo>
                  <a:pt x="4027752" y="6848623"/>
                  <a:pt x="3850049" y="6862453"/>
                  <a:pt x="3671169" y="6858000"/>
                </a:cubicBezTo>
                <a:cubicBezTo>
                  <a:pt x="3492289" y="6853547"/>
                  <a:pt x="3066676" y="6826099"/>
                  <a:pt x="2879857" y="6858000"/>
                </a:cubicBezTo>
                <a:cubicBezTo>
                  <a:pt x="2693038" y="6889901"/>
                  <a:pt x="2314811" y="6852180"/>
                  <a:pt x="2088545" y="6858000"/>
                </a:cubicBezTo>
                <a:cubicBezTo>
                  <a:pt x="1862279" y="6863820"/>
                  <a:pt x="1670127" y="6840286"/>
                  <a:pt x="1439928" y="6858000"/>
                </a:cubicBezTo>
                <a:cubicBezTo>
                  <a:pt x="1209729" y="6875714"/>
                  <a:pt x="1004689" y="6863552"/>
                  <a:pt x="648616" y="6858000"/>
                </a:cubicBezTo>
                <a:cubicBezTo>
                  <a:pt x="292543" y="6852448"/>
                  <a:pt x="196921" y="6860255"/>
                  <a:pt x="0" y="6858000"/>
                </a:cubicBezTo>
                <a:cubicBezTo>
                  <a:pt x="-15242" y="6686838"/>
                  <a:pt x="-1936" y="6386518"/>
                  <a:pt x="0" y="6103620"/>
                </a:cubicBezTo>
                <a:cubicBezTo>
                  <a:pt x="1936" y="5820722"/>
                  <a:pt x="-19476" y="5685950"/>
                  <a:pt x="0" y="5554980"/>
                </a:cubicBezTo>
                <a:cubicBezTo>
                  <a:pt x="19476" y="5424010"/>
                  <a:pt x="845" y="5235294"/>
                  <a:pt x="0" y="5006340"/>
                </a:cubicBezTo>
                <a:cubicBezTo>
                  <a:pt x="-845" y="4777386"/>
                  <a:pt x="7721" y="4718016"/>
                  <a:pt x="0" y="4457700"/>
                </a:cubicBezTo>
                <a:cubicBezTo>
                  <a:pt x="-7721" y="4197384"/>
                  <a:pt x="-3147" y="4086977"/>
                  <a:pt x="0" y="3840480"/>
                </a:cubicBezTo>
                <a:cubicBezTo>
                  <a:pt x="3147" y="3593983"/>
                  <a:pt x="-26787" y="3528371"/>
                  <a:pt x="0" y="3291840"/>
                </a:cubicBezTo>
                <a:cubicBezTo>
                  <a:pt x="26787" y="3055309"/>
                  <a:pt x="16007" y="2855149"/>
                  <a:pt x="0" y="2674620"/>
                </a:cubicBezTo>
                <a:cubicBezTo>
                  <a:pt x="-16007" y="2494091"/>
                  <a:pt x="16097" y="2156746"/>
                  <a:pt x="0" y="1920240"/>
                </a:cubicBezTo>
                <a:cubicBezTo>
                  <a:pt x="-16097" y="1683734"/>
                  <a:pt x="2888" y="1564694"/>
                  <a:pt x="0" y="1371600"/>
                </a:cubicBezTo>
                <a:cubicBezTo>
                  <a:pt x="-2888" y="1178506"/>
                  <a:pt x="-9621" y="1072536"/>
                  <a:pt x="0" y="891540"/>
                </a:cubicBezTo>
                <a:cubicBezTo>
                  <a:pt x="9621" y="710544"/>
                  <a:pt x="-39664" y="228858"/>
                  <a:pt x="0" y="0"/>
                </a:cubicBezTo>
                <a:close/>
              </a:path>
              <a:path w="7134780" h="6858000" stroke="0" extrusionOk="0">
                <a:moveTo>
                  <a:pt x="0" y="0"/>
                </a:moveTo>
                <a:cubicBezTo>
                  <a:pt x="263132" y="-7401"/>
                  <a:pt x="424842" y="-22683"/>
                  <a:pt x="577269" y="0"/>
                </a:cubicBezTo>
                <a:cubicBezTo>
                  <a:pt x="729696" y="22683"/>
                  <a:pt x="873031" y="10212"/>
                  <a:pt x="1011842" y="0"/>
                </a:cubicBezTo>
                <a:cubicBezTo>
                  <a:pt x="1150653" y="-10212"/>
                  <a:pt x="1641845" y="38403"/>
                  <a:pt x="1803153" y="0"/>
                </a:cubicBezTo>
                <a:cubicBezTo>
                  <a:pt x="1964461" y="-38403"/>
                  <a:pt x="2098495" y="-18527"/>
                  <a:pt x="2380422" y="0"/>
                </a:cubicBezTo>
                <a:cubicBezTo>
                  <a:pt x="2662349" y="18527"/>
                  <a:pt x="2794092" y="3877"/>
                  <a:pt x="2957691" y="0"/>
                </a:cubicBezTo>
                <a:cubicBezTo>
                  <a:pt x="3121290" y="-3877"/>
                  <a:pt x="3488343" y="-22250"/>
                  <a:pt x="3749003" y="0"/>
                </a:cubicBezTo>
                <a:cubicBezTo>
                  <a:pt x="4009663" y="22250"/>
                  <a:pt x="4139134" y="-21573"/>
                  <a:pt x="4254923" y="0"/>
                </a:cubicBezTo>
                <a:cubicBezTo>
                  <a:pt x="4370712" y="21573"/>
                  <a:pt x="4772019" y="-32130"/>
                  <a:pt x="5046235" y="0"/>
                </a:cubicBezTo>
                <a:cubicBezTo>
                  <a:pt x="5320451" y="32130"/>
                  <a:pt x="5583957" y="-2357"/>
                  <a:pt x="5837547" y="0"/>
                </a:cubicBezTo>
                <a:cubicBezTo>
                  <a:pt x="6091137" y="2357"/>
                  <a:pt x="6172015" y="11468"/>
                  <a:pt x="6486164" y="0"/>
                </a:cubicBezTo>
                <a:cubicBezTo>
                  <a:pt x="6800313" y="-11468"/>
                  <a:pt x="6840301" y="-21114"/>
                  <a:pt x="7134780" y="0"/>
                </a:cubicBezTo>
                <a:cubicBezTo>
                  <a:pt x="7129991" y="168132"/>
                  <a:pt x="7135549" y="374499"/>
                  <a:pt x="7134780" y="617220"/>
                </a:cubicBezTo>
                <a:cubicBezTo>
                  <a:pt x="7134011" y="859941"/>
                  <a:pt x="7152730" y="942484"/>
                  <a:pt x="7134780" y="1097280"/>
                </a:cubicBezTo>
                <a:cubicBezTo>
                  <a:pt x="7116830" y="1252076"/>
                  <a:pt x="7104631" y="1489742"/>
                  <a:pt x="7134780" y="1783080"/>
                </a:cubicBezTo>
                <a:cubicBezTo>
                  <a:pt x="7164929" y="2076418"/>
                  <a:pt x="7154363" y="2131963"/>
                  <a:pt x="7134780" y="2468880"/>
                </a:cubicBezTo>
                <a:cubicBezTo>
                  <a:pt x="7115197" y="2805797"/>
                  <a:pt x="7136991" y="2880588"/>
                  <a:pt x="7134780" y="3154680"/>
                </a:cubicBezTo>
                <a:cubicBezTo>
                  <a:pt x="7132569" y="3428772"/>
                  <a:pt x="7153600" y="3705523"/>
                  <a:pt x="7134780" y="3909060"/>
                </a:cubicBezTo>
                <a:cubicBezTo>
                  <a:pt x="7115960" y="4112597"/>
                  <a:pt x="7166400" y="4399980"/>
                  <a:pt x="7134780" y="4663440"/>
                </a:cubicBezTo>
                <a:cubicBezTo>
                  <a:pt x="7103160" y="4926900"/>
                  <a:pt x="7145025" y="5238955"/>
                  <a:pt x="7134780" y="5417820"/>
                </a:cubicBezTo>
                <a:cubicBezTo>
                  <a:pt x="7124535" y="5596685"/>
                  <a:pt x="7153502" y="5666677"/>
                  <a:pt x="7134780" y="5897880"/>
                </a:cubicBezTo>
                <a:cubicBezTo>
                  <a:pt x="7116058" y="6129083"/>
                  <a:pt x="7129141" y="6584123"/>
                  <a:pt x="7134780" y="6858000"/>
                </a:cubicBezTo>
                <a:cubicBezTo>
                  <a:pt x="6942025" y="6829945"/>
                  <a:pt x="6625244" y="6871002"/>
                  <a:pt x="6414816" y="6858000"/>
                </a:cubicBezTo>
                <a:cubicBezTo>
                  <a:pt x="6204388" y="6844998"/>
                  <a:pt x="6016171" y="6859530"/>
                  <a:pt x="5908895" y="6858000"/>
                </a:cubicBezTo>
                <a:cubicBezTo>
                  <a:pt x="5801619" y="6856470"/>
                  <a:pt x="5524619" y="6861036"/>
                  <a:pt x="5260279" y="6858000"/>
                </a:cubicBezTo>
                <a:cubicBezTo>
                  <a:pt x="4995939" y="6854964"/>
                  <a:pt x="4932760" y="6870427"/>
                  <a:pt x="4825706" y="6858000"/>
                </a:cubicBezTo>
                <a:cubicBezTo>
                  <a:pt x="4718652" y="6845573"/>
                  <a:pt x="4558841" y="6873012"/>
                  <a:pt x="4391133" y="6858000"/>
                </a:cubicBezTo>
                <a:cubicBezTo>
                  <a:pt x="4223425" y="6842988"/>
                  <a:pt x="3999258" y="6877933"/>
                  <a:pt x="3742516" y="6858000"/>
                </a:cubicBezTo>
                <a:cubicBezTo>
                  <a:pt x="3485774" y="6838067"/>
                  <a:pt x="3365567" y="6845027"/>
                  <a:pt x="3236596" y="6858000"/>
                </a:cubicBezTo>
                <a:cubicBezTo>
                  <a:pt x="3107625" y="6870973"/>
                  <a:pt x="2681479" y="6846710"/>
                  <a:pt x="2516631" y="6858000"/>
                </a:cubicBezTo>
                <a:cubicBezTo>
                  <a:pt x="2351783" y="6869290"/>
                  <a:pt x="2250420" y="6864256"/>
                  <a:pt x="2010711" y="6858000"/>
                </a:cubicBezTo>
                <a:cubicBezTo>
                  <a:pt x="1771002" y="6851744"/>
                  <a:pt x="1484605" y="6878209"/>
                  <a:pt x="1290747" y="6858000"/>
                </a:cubicBezTo>
                <a:cubicBezTo>
                  <a:pt x="1096889" y="6837791"/>
                  <a:pt x="1062782" y="6838669"/>
                  <a:pt x="856174" y="6858000"/>
                </a:cubicBezTo>
                <a:cubicBezTo>
                  <a:pt x="649566" y="6877331"/>
                  <a:pt x="250052" y="6875841"/>
                  <a:pt x="0" y="6858000"/>
                </a:cubicBezTo>
                <a:cubicBezTo>
                  <a:pt x="7726" y="6618815"/>
                  <a:pt x="-5163" y="6475350"/>
                  <a:pt x="0" y="6309360"/>
                </a:cubicBezTo>
                <a:cubicBezTo>
                  <a:pt x="5163" y="6143370"/>
                  <a:pt x="-11707" y="5670387"/>
                  <a:pt x="0" y="5486400"/>
                </a:cubicBezTo>
                <a:cubicBezTo>
                  <a:pt x="11707" y="5302413"/>
                  <a:pt x="-18908" y="5149566"/>
                  <a:pt x="0" y="4869180"/>
                </a:cubicBezTo>
                <a:cubicBezTo>
                  <a:pt x="18908" y="4588794"/>
                  <a:pt x="-35396" y="4384303"/>
                  <a:pt x="0" y="4046220"/>
                </a:cubicBezTo>
                <a:cubicBezTo>
                  <a:pt x="35396" y="3708137"/>
                  <a:pt x="11317" y="3710227"/>
                  <a:pt x="0" y="3497580"/>
                </a:cubicBezTo>
                <a:cubicBezTo>
                  <a:pt x="-11317" y="3284933"/>
                  <a:pt x="15708" y="3175948"/>
                  <a:pt x="0" y="3017520"/>
                </a:cubicBezTo>
                <a:cubicBezTo>
                  <a:pt x="-15708" y="2859092"/>
                  <a:pt x="-14825" y="2738617"/>
                  <a:pt x="0" y="2537460"/>
                </a:cubicBezTo>
                <a:cubicBezTo>
                  <a:pt x="14825" y="2336303"/>
                  <a:pt x="-10671" y="2144347"/>
                  <a:pt x="0" y="1783080"/>
                </a:cubicBezTo>
                <a:cubicBezTo>
                  <a:pt x="10671" y="1421813"/>
                  <a:pt x="-13617" y="1542294"/>
                  <a:pt x="0" y="1303020"/>
                </a:cubicBezTo>
                <a:cubicBezTo>
                  <a:pt x="13617" y="1063746"/>
                  <a:pt x="-811" y="939899"/>
                  <a:pt x="0" y="617220"/>
                </a:cubicBezTo>
                <a:cubicBezTo>
                  <a:pt x="811" y="294541"/>
                  <a:pt x="11070" y="144616"/>
                  <a:pt x="0" y="0"/>
                </a:cubicBezTo>
                <a:close/>
              </a:path>
            </a:pathLst>
          </a:custGeom>
          <a:ln w="38100">
            <a:solidFill>
              <a:schemeClr val="accent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pic>
        <p:nvPicPr>
          <p:cNvPr id="8" name="Picture 7">
            <a:extLst>
              <a:ext uri="{FF2B5EF4-FFF2-40B4-BE49-F238E27FC236}">
                <a16:creationId xmlns:a16="http://schemas.microsoft.com/office/drawing/2014/main" id="{7934F414-9A7C-64D4-D8F8-280D70AF7CBD}"/>
              </a:ext>
            </a:extLst>
          </p:cNvPr>
          <p:cNvPicPr>
            <a:picLocks noChangeAspect="1"/>
          </p:cNvPicPr>
          <p:nvPr/>
        </p:nvPicPr>
        <p:blipFill>
          <a:blip r:embed="rId3"/>
          <a:stretch>
            <a:fillRect/>
          </a:stretch>
        </p:blipFill>
        <p:spPr>
          <a:xfrm rot="816626">
            <a:off x="4013676" y="3192448"/>
            <a:ext cx="7306138" cy="4599830"/>
          </a:xfrm>
          <a:custGeom>
            <a:avLst/>
            <a:gdLst>
              <a:gd name="connsiteX0" fmla="*/ 0 w 7306138"/>
              <a:gd name="connsiteY0" fmla="*/ 0 h 4599830"/>
              <a:gd name="connsiteX1" fmla="*/ 664194 w 7306138"/>
              <a:gd name="connsiteY1" fmla="*/ 0 h 4599830"/>
              <a:gd name="connsiteX2" fmla="*/ 1182266 w 7306138"/>
              <a:gd name="connsiteY2" fmla="*/ 0 h 4599830"/>
              <a:gd name="connsiteX3" fmla="*/ 1627276 w 7306138"/>
              <a:gd name="connsiteY3" fmla="*/ 0 h 4599830"/>
              <a:gd name="connsiteX4" fmla="*/ 2218409 w 7306138"/>
              <a:gd name="connsiteY4" fmla="*/ 0 h 4599830"/>
              <a:gd name="connsiteX5" fmla="*/ 2955665 w 7306138"/>
              <a:gd name="connsiteY5" fmla="*/ 0 h 4599830"/>
              <a:gd name="connsiteX6" fmla="*/ 3546798 w 7306138"/>
              <a:gd name="connsiteY6" fmla="*/ 0 h 4599830"/>
              <a:gd name="connsiteX7" fmla="*/ 4137931 w 7306138"/>
              <a:gd name="connsiteY7" fmla="*/ 0 h 4599830"/>
              <a:gd name="connsiteX8" fmla="*/ 4656002 w 7306138"/>
              <a:gd name="connsiteY8" fmla="*/ 0 h 4599830"/>
              <a:gd name="connsiteX9" fmla="*/ 5247135 w 7306138"/>
              <a:gd name="connsiteY9" fmla="*/ 0 h 4599830"/>
              <a:gd name="connsiteX10" fmla="*/ 6057453 w 7306138"/>
              <a:gd name="connsiteY10" fmla="*/ 0 h 4599830"/>
              <a:gd name="connsiteX11" fmla="*/ 6502463 w 7306138"/>
              <a:gd name="connsiteY11" fmla="*/ 0 h 4599830"/>
              <a:gd name="connsiteX12" fmla="*/ 7306138 w 7306138"/>
              <a:gd name="connsiteY12" fmla="*/ 0 h 4599830"/>
              <a:gd name="connsiteX13" fmla="*/ 7306138 w 7306138"/>
              <a:gd name="connsiteY13" fmla="*/ 565122 h 4599830"/>
              <a:gd name="connsiteX14" fmla="*/ 7306138 w 7306138"/>
              <a:gd name="connsiteY14" fmla="*/ 1268239 h 4599830"/>
              <a:gd name="connsiteX15" fmla="*/ 7306138 w 7306138"/>
              <a:gd name="connsiteY15" fmla="*/ 1787363 h 4599830"/>
              <a:gd name="connsiteX16" fmla="*/ 7306138 w 7306138"/>
              <a:gd name="connsiteY16" fmla="*/ 2490479 h 4599830"/>
              <a:gd name="connsiteX17" fmla="*/ 7306138 w 7306138"/>
              <a:gd name="connsiteY17" fmla="*/ 3193596 h 4599830"/>
              <a:gd name="connsiteX18" fmla="*/ 7306138 w 7306138"/>
              <a:gd name="connsiteY18" fmla="*/ 3804717 h 4599830"/>
              <a:gd name="connsiteX19" fmla="*/ 7306138 w 7306138"/>
              <a:gd name="connsiteY19" fmla="*/ 4599830 h 4599830"/>
              <a:gd name="connsiteX20" fmla="*/ 6568882 w 7306138"/>
              <a:gd name="connsiteY20" fmla="*/ 4599830 h 4599830"/>
              <a:gd name="connsiteX21" fmla="*/ 5977749 w 7306138"/>
              <a:gd name="connsiteY21" fmla="*/ 4599830 h 4599830"/>
              <a:gd name="connsiteX22" fmla="*/ 5532739 w 7306138"/>
              <a:gd name="connsiteY22" fmla="*/ 4599830 h 4599830"/>
              <a:gd name="connsiteX23" fmla="*/ 4941606 w 7306138"/>
              <a:gd name="connsiteY23" fmla="*/ 4599830 h 4599830"/>
              <a:gd name="connsiteX24" fmla="*/ 4277412 w 7306138"/>
              <a:gd name="connsiteY24" fmla="*/ 4599830 h 4599830"/>
              <a:gd name="connsiteX25" fmla="*/ 3686279 w 7306138"/>
              <a:gd name="connsiteY25" fmla="*/ 4599830 h 4599830"/>
              <a:gd name="connsiteX26" fmla="*/ 3168207 w 7306138"/>
              <a:gd name="connsiteY26" fmla="*/ 4599830 h 4599830"/>
              <a:gd name="connsiteX27" fmla="*/ 2577074 w 7306138"/>
              <a:gd name="connsiteY27" fmla="*/ 4599830 h 4599830"/>
              <a:gd name="connsiteX28" fmla="*/ 1912880 w 7306138"/>
              <a:gd name="connsiteY28" fmla="*/ 4599830 h 4599830"/>
              <a:gd name="connsiteX29" fmla="*/ 1175624 w 7306138"/>
              <a:gd name="connsiteY29" fmla="*/ 4599830 h 4599830"/>
              <a:gd name="connsiteX30" fmla="*/ 657552 w 7306138"/>
              <a:gd name="connsiteY30" fmla="*/ 4599830 h 4599830"/>
              <a:gd name="connsiteX31" fmla="*/ 0 w 7306138"/>
              <a:gd name="connsiteY31" fmla="*/ 4599830 h 4599830"/>
              <a:gd name="connsiteX32" fmla="*/ 0 w 7306138"/>
              <a:gd name="connsiteY32" fmla="*/ 3988710 h 4599830"/>
              <a:gd name="connsiteX33" fmla="*/ 0 w 7306138"/>
              <a:gd name="connsiteY33" fmla="*/ 3285593 h 4599830"/>
              <a:gd name="connsiteX34" fmla="*/ 0 w 7306138"/>
              <a:gd name="connsiteY34" fmla="*/ 2628474 h 4599830"/>
              <a:gd name="connsiteX35" fmla="*/ 0 w 7306138"/>
              <a:gd name="connsiteY35" fmla="*/ 2063352 h 4599830"/>
              <a:gd name="connsiteX36" fmla="*/ 0 w 7306138"/>
              <a:gd name="connsiteY36" fmla="*/ 1544229 h 4599830"/>
              <a:gd name="connsiteX37" fmla="*/ 0 w 7306138"/>
              <a:gd name="connsiteY37" fmla="*/ 841112 h 4599830"/>
              <a:gd name="connsiteX38" fmla="*/ 0 w 7306138"/>
              <a:gd name="connsiteY38" fmla="*/ 0 h 4599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306138" h="4599830" fill="none" extrusionOk="0">
                <a:moveTo>
                  <a:pt x="0" y="0"/>
                </a:moveTo>
                <a:cubicBezTo>
                  <a:pt x="148246" y="19662"/>
                  <a:pt x="340019" y="-13458"/>
                  <a:pt x="664194" y="0"/>
                </a:cubicBezTo>
                <a:cubicBezTo>
                  <a:pt x="988369" y="13458"/>
                  <a:pt x="940723" y="7258"/>
                  <a:pt x="1182266" y="0"/>
                </a:cubicBezTo>
                <a:cubicBezTo>
                  <a:pt x="1423809" y="-7258"/>
                  <a:pt x="1491782" y="-12861"/>
                  <a:pt x="1627276" y="0"/>
                </a:cubicBezTo>
                <a:cubicBezTo>
                  <a:pt x="1762770" y="12861"/>
                  <a:pt x="1944194" y="-28105"/>
                  <a:pt x="2218409" y="0"/>
                </a:cubicBezTo>
                <a:cubicBezTo>
                  <a:pt x="2492624" y="28105"/>
                  <a:pt x="2757736" y="209"/>
                  <a:pt x="2955665" y="0"/>
                </a:cubicBezTo>
                <a:cubicBezTo>
                  <a:pt x="3153594" y="-209"/>
                  <a:pt x="3311348" y="5891"/>
                  <a:pt x="3546798" y="0"/>
                </a:cubicBezTo>
                <a:cubicBezTo>
                  <a:pt x="3782248" y="-5891"/>
                  <a:pt x="3933463" y="17848"/>
                  <a:pt x="4137931" y="0"/>
                </a:cubicBezTo>
                <a:cubicBezTo>
                  <a:pt x="4342399" y="-17848"/>
                  <a:pt x="4417909" y="-2820"/>
                  <a:pt x="4656002" y="0"/>
                </a:cubicBezTo>
                <a:cubicBezTo>
                  <a:pt x="4894095" y="2820"/>
                  <a:pt x="5048972" y="-5958"/>
                  <a:pt x="5247135" y="0"/>
                </a:cubicBezTo>
                <a:cubicBezTo>
                  <a:pt x="5445298" y="5958"/>
                  <a:pt x="5821037" y="-28662"/>
                  <a:pt x="6057453" y="0"/>
                </a:cubicBezTo>
                <a:cubicBezTo>
                  <a:pt x="6293869" y="28662"/>
                  <a:pt x="6376870" y="-14136"/>
                  <a:pt x="6502463" y="0"/>
                </a:cubicBezTo>
                <a:cubicBezTo>
                  <a:pt x="6628056" y="14136"/>
                  <a:pt x="7001559" y="28502"/>
                  <a:pt x="7306138" y="0"/>
                </a:cubicBezTo>
                <a:cubicBezTo>
                  <a:pt x="7292998" y="178964"/>
                  <a:pt x="7307657" y="336342"/>
                  <a:pt x="7306138" y="565122"/>
                </a:cubicBezTo>
                <a:cubicBezTo>
                  <a:pt x="7304619" y="793902"/>
                  <a:pt x="7280980" y="929757"/>
                  <a:pt x="7306138" y="1268239"/>
                </a:cubicBezTo>
                <a:cubicBezTo>
                  <a:pt x="7331296" y="1606721"/>
                  <a:pt x="7303453" y="1535640"/>
                  <a:pt x="7306138" y="1787363"/>
                </a:cubicBezTo>
                <a:cubicBezTo>
                  <a:pt x="7308823" y="2039086"/>
                  <a:pt x="7298480" y="2155464"/>
                  <a:pt x="7306138" y="2490479"/>
                </a:cubicBezTo>
                <a:cubicBezTo>
                  <a:pt x="7313796" y="2825494"/>
                  <a:pt x="7295320" y="2884494"/>
                  <a:pt x="7306138" y="3193596"/>
                </a:cubicBezTo>
                <a:cubicBezTo>
                  <a:pt x="7316956" y="3502698"/>
                  <a:pt x="7317104" y="3614272"/>
                  <a:pt x="7306138" y="3804717"/>
                </a:cubicBezTo>
                <a:cubicBezTo>
                  <a:pt x="7295172" y="3995162"/>
                  <a:pt x="7317852" y="4328356"/>
                  <a:pt x="7306138" y="4599830"/>
                </a:cubicBezTo>
                <a:cubicBezTo>
                  <a:pt x="6998897" y="4584267"/>
                  <a:pt x="6795300" y="4622178"/>
                  <a:pt x="6568882" y="4599830"/>
                </a:cubicBezTo>
                <a:cubicBezTo>
                  <a:pt x="6342464" y="4577482"/>
                  <a:pt x="6217976" y="4594528"/>
                  <a:pt x="5977749" y="4599830"/>
                </a:cubicBezTo>
                <a:cubicBezTo>
                  <a:pt x="5737522" y="4605132"/>
                  <a:pt x="5652157" y="4621801"/>
                  <a:pt x="5532739" y="4599830"/>
                </a:cubicBezTo>
                <a:cubicBezTo>
                  <a:pt x="5413321" y="4577860"/>
                  <a:pt x="5081913" y="4605004"/>
                  <a:pt x="4941606" y="4599830"/>
                </a:cubicBezTo>
                <a:cubicBezTo>
                  <a:pt x="4801299" y="4594656"/>
                  <a:pt x="4447504" y="4567790"/>
                  <a:pt x="4277412" y="4599830"/>
                </a:cubicBezTo>
                <a:cubicBezTo>
                  <a:pt x="4107320" y="4631870"/>
                  <a:pt x="3830768" y="4575902"/>
                  <a:pt x="3686279" y="4599830"/>
                </a:cubicBezTo>
                <a:cubicBezTo>
                  <a:pt x="3541790" y="4623758"/>
                  <a:pt x="3397719" y="4598796"/>
                  <a:pt x="3168207" y="4599830"/>
                </a:cubicBezTo>
                <a:cubicBezTo>
                  <a:pt x="2938695" y="4600864"/>
                  <a:pt x="2738512" y="4583223"/>
                  <a:pt x="2577074" y="4599830"/>
                </a:cubicBezTo>
                <a:cubicBezTo>
                  <a:pt x="2415636" y="4616437"/>
                  <a:pt x="2048485" y="4582303"/>
                  <a:pt x="1912880" y="4599830"/>
                </a:cubicBezTo>
                <a:cubicBezTo>
                  <a:pt x="1777275" y="4617357"/>
                  <a:pt x="1338739" y="4594444"/>
                  <a:pt x="1175624" y="4599830"/>
                </a:cubicBezTo>
                <a:cubicBezTo>
                  <a:pt x="1012509" y="4605216"/>
                  <a:pt x="766210" y="4599969"/>
                  <a:pt x="657552" y="4599830"/>
                </a:cubicBezTo>
                <a:cubicBezTo>
                  <a:pt x="548894" y="4599691"/>
                  <a:pt x="237167" y="4609141"/>
                  <a:pt x="0" y="4599830"/>
                </a:cubicBezTo>
                <a:cubicBezTo>
                  <a:pt x="22810" y="4315498"/>
                  <a:pt x="-29798" y="4148861"/>
                  <a:pt x="0" y="3988710"/>
                </a:cubicBezTo>
                <a:cubicBezTo>
                  <a:pt x="29798" y="3828559"/>
                  <a:pt x="-32763" y="3441430"/>
                  <a:pt x="0" y="3285593"/>
                </a:cubicBezTo>
                <a:cubicBezTo>
                  <a:pt x="32763" y="3129756"/>
                  <a:pt x="11141" y="2767350"/>
                  <a:pt x="0" y="2628474"/>
                </a:cubicBezTo>
                <a:cubicBezTo>
                  <a:pt x="-11141" y="2489598"/>
                  <a:pt x="3482" y="2339166"/>
                  <a:pt x="0" y="2063352"/>
                </a:cubicBezTo>
                <a:cubicBezTo>
                  <a:pt x="-3482" y="1787538"/>
                  <a:pt x="-22746" y="1721675"/>
                  <a:pt x="0" y="1544229"/>
                </a:cubicBezTo>
                <a:cubicBezTo>
                  <a:pt x="22746" y="1366783"/>
                  <a:pt x="-33455" y="995048"/>
                  <a:pt x="0" y="841112"/>
                </a:cubicBezTo>
                <a:cubicBezTo>
                  <a:pt x="33455" y="687176"/>
                  <a:pt x="17998" y="308783"/>
                  <a:pt x="0" y="0"/>
                </a:cubicBezTo>
                <a:close/>
              </a:path>
              <a:path w="7306138" h="4599830" stroke="0" extrusionOk="0">
                <a:moveTo>
                  <a:pt x="0" y="0"/>
                </a:moveTo>
                <a:cubicBezTo>
                  <a:pt x="194426" y="-17489"/>
                  <a:pt x="443510" y="12114"/>
                  <a:pt x="591133" y="0"/>
                </a:cubicBezTo>
                <a:cubicBezTo>
                  <a:pt x="738756" y="-12114"/>
                  <a:pt x="821912" y="-19412"/>
                  <a:pt x="1036143" y="0"/>
                </a:cubicBezTo>
                <a:cubicBezTo>
                  <a:pt x="1250374" y="19412"/>
                  <a:pt x="1427361" y="-14192"/>
                  <a:pt x="1773399" y="0"/>
                </a:cubicBezTo>
                <a:cubicBezTo>
                  <a:pt x="2119437" y="14192"/>
                  <a:pt x="2160107" y="-3077"/>
                  <a:pt x="2364532" y="0"/>
                </a:cubicBezTo>
                <a:cubicBezTo>
                  <a:pt x="2568957" y="3077"/>
                  <a:pt x="2953177" y="-6423"/>
                  <a:pt x="3174849" y="0"/>
                </a:cubicBezTo>
                <a:cubicBezTo>
                  <a:pt x="3396521" y="6423"/>
                  <a:pt x="3708840" y="23775"/>
                  <a:pt x="3985166" y="0"/>
                </a:cubicBezTo>
                <a:cubicBezTo>
                  <a:pt x="4261492" y="-23775"/>
                  <a:pt x="4389525" y="11999"/>
                  <a:pt x="4576299" y="0"/>
                </a:cubicBezTo>
                <a:cubicBezTo>
                  <a:pt x="4763073" y="-11999"/>
                  <a:pt x="4975072" y="16855"/>
                  <a:pt x="5313555" y="0"/>
                </a:cubicBezTo>
                <a:cubicBezTo>
                  <a:pt x="5652038" y="-16855"/>
                  <a:pt x="5594630" y="18195"/>
                  <a:pt x="5758565" y="0"/>
                </a:cubicBezTo>
                <a:cubicBezTo>
                  <a:pt x="5922500" y="-18195"/>
                  <a:pt x="6185145" y="24094"/>
                  <a:pt x="6422759" y="0"/>
                </a:cubicBezTo>
                <a:cubicBezTo>
                  <a:pt x="6660373" y="-24094"/>
                  <a:pt x="6976952" y="20651"/>
                  <a:pt x="7306138" y="0"/>
                </a:cubicBezTo>
                <a:cubicBezTo>
                  <a:pt x="7325013" y="250447"/>
                  <a:pt x="7301842" y="379174"/>
                  <a:pt x="7306138" y="519124"/>
                </a:cubicBezTo>
                <a:cubicBezTo>
                  <a:pt x="7310434" y="659074"/>
                  <a:pt x="7343572" y="1096970"/>
                  <a:pt x="7306138" y="1268239"/>
                </a:cubicBezTo>
                <a:cubicBezTo>
                  <a:pt x="7268704" y="1439508"/>
                  <a:pt x="7343325" y="1801190"/>
                  <a:pt x="7306138" y="2017354"/>
                </a:cubicBezTo>
                <a:cubicBezTo>
                  <a:pt x="7268951" y="2233519"/>
                  <a:pt x="7270741" y="2500284"/>
                  <a:pt x="7306138" y="2766469"/>
                </a:cubicBezTo>
                <a:cubicBezTo>
                  <a:pt x="7341535" y="3032654"/>
                  <a:pt x="7303151" y="3152046"/>
                  <a:pt x="7306138" y="3377589"/>
                </a:cubicBezTo>
                <a:cubicBezTo>
                  <a:pt x="7309125" y="3603132"/>
                  <a:pt x="7285356" y="3766491"/>
                  <a:pt x="7306138" y="3896713"/>
                </a:cubicBezTo>
                <a:cubicBezTo>
                  <a:pt x="7326920" y="4026935"/>
                  <a:pt x="7290383" y="4433059"/>
                  <a:pt x="7306138" y="4599830"/>
                </a:cubicBezTo>
                <a:cubicBezTo>
                  <a:pt x="7117970" y="4590071"/>
                  <a:pt x="6765831" y="4568059"/>
                  <a:pt x="6568882" y="4599830"/>
                </a:cubicBezTo>
                <a:cubicBezTo>
                  <a:pt x="6371933" y="4631601"/>
                  <a:pt x="6082553" y="4593144"/>
                  <a:pt x="5904688" y="4599830"/>
                </a:cubicBezTo>
                <a:cubicBezTo>
                  <a:pt x="5726823" y="4606516"/>
                  <a:pt x="5592975" y="4619407"/>
                  <a:pt x="5386616" y="4599830"/>
                </a:cubicBezTo>
                <a:cubicBezTo>
                  <a:pt x="5180257" y="4580253"/>
                  <a:pt x="4993100" y="4578252"/>
                  <a:pt x="4649361" y="4599830"/>
                </a:cubicBezTo>
                <a:cubicBezTo>
                  <a:pt x="4305623" y="4621408"/>
                  <a:pt x="4067990" y="4566699"/>
                  <a:pt x="3912105" y="4599830"/>
                </a:cubicBezTo>
                <a:cubicBezTo>
                  <a:pt x="3756220" y="4632961"/>
                  <a:pt x="3353487" y="4593032"/>
                  <a:pt x="3174849" y="4599830"/>
                </a:cubicBezTo>
                <a:cubicBezTo>
                  <a:pt x="2996211" y="4606628"/>
                  <a:pt x="2628743" y="4580072"/>
                  <a:pt x="2364532" y="4599830"/>
                </a:cubicBezTo>
                <a:cubicBezTo>
                  <a:pt x="2100321" y="4619588"/>
                  <a:pt x="1969385" y="4608189"/>
                  <a:pt x="1700338" y="4599830"/>
                </a:cubicBezTo>
                <a:cubicBezTo>
                  <a:pt x="1431291" y="4591471"/>
                  <a:pt x="1388916" y="4617847"/>
                  <a:pt x="1182266" y="4599830"/>
                </a:cubicBezTo>
                <a:cubicBezTo>
                  <a:pt x="975616" y="4581813"/>
                  <a:pt x="855657" y="4594161"/>
                  <a:pt x="591133" y="4599830"/>
                </a:cubicBezTo>
                <a:cubicBezTo>
                  <a:pt x="326609" y="4605499"/>
                  <a:pt x="262172" y="4626562"/>
                  <a:pt x="0" y="4599830"/>
                </a:cubicBezTo>
                <a:cubicBezTo>
                  <a:pt x="21266" y="4419857"/>
                  <a:pt x="-14866" y="4307788"/>
                  <a:pt x="0" y="4080706"/>
                </a:cubicBezTo>
                <a:cubicBezTo>
                  <a:pt x="14866" y="3853624"/>
                  <a:pt x="24303" y="3596407"/>
                  <a:pt x="0" y="3377589"/>
                </a:cubicBezTo>
                <a:cubicBezTo>
                  <a:pt x="-24303" y="3158771"/>
                  <a:pt x="15897" y="3046724"/>
                  <a:pt x="0" y="2766469"/>
                </a:cubicBezTo>
                <a:cubicBezTo>
                  <a:pt x="-15897" y="2486214"/>
                  <a:pt x="-22542" y="2354567"/>
                  <a:pt x="0" y="2201347"/>
                </a:cubicBezTo>
                <a:cubicBezTo>
                  <a:pt x="22542" y="2048127"/>
                  <a:pt x="30711" y="1847162"/>
                  <a:pt x="0" y="1498230"/>
                </a:cubicBezTo>
                <a:cubicBezTo>
                  <a:pt x="-30711" y="1149298"/>
                  <a:pt x="-28497" y="1109505"/>
                  <a:pt x="0" y="795113"/>
                </a:cubicBezTo>
                <a:cubicBezTo>
                  <a:pt x="28497" y="480721"/>
                  <a:pt x="27710" y="377867"/>
                  <a:pt x="0" y="0"/>
                </a:cubicBezTo>
                <a:close/>
              </a:path>
            </a:pathLst>
          </a:custGeom>
          <a:ln w="38100">
            <a:solidFill>
              <a:schemeClr val="accent1"/>
            </a:solidFill>
            <a:extLst>
              <a:ext uri="{C807C97D-BFC1-408E-A445-0C87EB9F89A2}">
                <ask:lineSketchStyleProps xmlns:ask="http://schemas.microsoft.com/office/drawing/2018/sketchyshapes" sd="4141566834">
                  <a:prstGeom prst="rect">
                    <a:avLst/>
                  </a:prstGeom>
                  <ask:type>
                    <ask:lineSketchFreehand/>
                  </ask:type>
                </ask:lineSketchStyleProps>
              </a:ext>
            </a:extLst>
          </a:ln>
        </p:spPr>
      </p:pic>
      <p:pic>
        <p:nvPicPr>
          <p:cNvPr id="12" name="Picture 11">
            <a:extLst>
              <a:ext uri="{FF2B5EF4-FFF2-40B4-BE49-F238E27FC236}">
                <a16:creationId xmlns:a16="http://schemas.microsoft.com/office/drawing/2014/main" id="{205D9C1B-7F63-2EFD-AA28-523190D5A142}"/>
              </a:ext>
            </a:extLst>
          </p:cNvPr>
          <p:cNvPicPr>
            <a:picLocks noChangeAspect="1"/>
          </p:cNvPicPr>
          <p:nvPr/>
        </p:nvPicPr>
        <p:blipFill>
          <a:blip r:embed="rId4"/>
          <a:stretch>
            <a:fillRect/>
          </a:stretch>
        </p:blipFill>
        <p:spPr>
          <a:xfrm rot="296900">
            <a:off x="2035074" y="3486648"/>
            <a:ext cx="7011497" cy="4492345"/>
          </a:xfrm>
          <a:custGeom>
            <a:avLst/>
            <a:gdLst>
              <a:gd name="connsiteX0" fmla="*/ 0 w 7011497"/>
              <a:gd name="connsiteY0" fmla="*/ 0 h 4492345"/>
              <a:gd name="connsiteX1" fmla="*/ 567294 w 7011497"/>
              <a:gd name="connsiteY1" fmla="*/ 0 h 4492345"/>
              <a:gd name="connsiteX2" fmla="*/ 1344933 w 7011497"/>
              <a:gd name="connsiteY2" fmla="*/ 0 h 4492345"/>
              <a:gd name="connsiteX3" fmla="*/ 1982341 w 7011497"/>
              <a:gd name="connsiteY3" fmla="*/ 0 h 4492345"/>
              <a:gd name="connsiteX4" fmla="*/ 2619750 w 7011497"/>
              <a:gd name="connsiteY4" fmla="*/ 0 h 4492345"/>
              <a:gd name="connsiteX5" fmla="*/ 3046814 w 7011497"/>
              <a:gd name="connsiteY5" fmla="*/ 0 h 4492345"/>
              <a:gd name="connsiteX6" fmla="*/ 3684223 w 7011497"/>
              <a:gd name="connsiteY6" fmla="*/ 0 h 4492345"/>
              <a:gd name="connsiteX7" fmla="*/ 4251517 w 7011497"/>
              <a:gd name="connsiteY7" fmla="*/ 0 h 4492345"/>
              <a:gd name="connsiteX8" fmla="*/ 5029156 w 7011497"/>
              <a:gd name="connsiteY8" fmla="*/ 0 h 4492345"/>
              <a:gd name="connsiteX9" fmla="*/ 5806794 w 7011497"/>
              <a:gd name="connsiteY9" fmla="*/ 0 h 4492345"/>
              <a:gd name="connsiteX10" fmla="*/ 7011497 w 7011497"/>
              <a:gd name="connsiteY10" fmla="*/ 0 h 4492345"/>
              <a:gd name="connsiteX11" fmla="*/ 7011497 w 7011497"/>
              <a:gd name="connsiteY11" fmla="*/ 596840 h 4492345"/>
              <a:gd name="connsiteX12" fmla="*/ 7011497 w 7011497"/>
              <a:gd name="connsiteY12" fmla="*/ 1238604 h 4492345"/>
              <a:gd name="connsiteX13" fmla="*/ 7011497 w 7011497"/>
              <a:gd name="connsiteY13" fmla="*/ 1835444 h 4492345"/>
              <a:gd name="connsiteX14" fmla="*/ 7011497 w 7011497"/>
              <a:gd name="connsiteY14" fmla="*/ 2522131 h 4492345"/>
              <a:gd name="connsiteX15" fmla="*/ 7011497 w 7011497"/>
              <a:gd name="connsiteY15" fmla="*/ 3074048 h 4492345"/>
              <a:gd name="connsiteX16" fmla="*/ 7011497 w 7011497"/>
              <a:gd name="connsiteY16" fmla="*/ 3581041 h 4492345"/>
              <a:gd name="connsiteX17" fmla="*/ 7011497 w 7011497"/>
              <a:gd name="connsiteY17" fmla="*/ 4492345 h 4492345"/>
              <a:gd name="connsiteX18" fmla="*/ 6514318 w 7011497"/>
              <a:gd name="connsiteY18" fmla="*/ 4492345 h 4492345"/>
              <a:gd name="connsiteX19" fmla="*/ 6087254 w 7011497"/>
              <a:gd name="connsiteY19" fmla="*/ 4492345 h 4492345"/>
              <a:gd name="connsiteX20" fmla="*/ 5449845 w 7011497"/>
              <a:gd name="connsiteY20" fmla="*/ 4492345 h 4492345"/>
              <a:gd name="connsiteX21" fmla="*/ 4742322 w 7011497"/>
              <a:gd name="connsiteY21" fmla="*/ 4492345 h 4492345"/>
              <a:gd name="connsiteX22" fmla="*/ 4104913 w 7011497"/>
              <a:gd name="connsiteY22" fmla="*/ 4492345 h 4492345"/>
              <a:gd name="connsiteX23" fmla="*/ 3537619 w 7011497"/>
              <a:gd name="connsiteY23" fmla="*/ 4492345 h 4492345"/>
              <a:gd name="connsiteX24" fmla="*/ 3110555 w 7011497"/>
              <a:gd name="connsiteY24" fmla="*/ 4492345 h 4492345"/>
              <a:gd name="connsiteX25" fmla="*/ 2683491 w 7011497"/>
              <a:gd name="connsiteY25" fmla="*/ 4492345 h 4492345"/>
              <a:gd name="connsiteX26" fmla="*/ 2256427 w 7011497"/>
              <a:gd name="connsiteY26" fmla="*/ 4492345 h 4492345"/>
              <a:gd name="connsiteX27" fmla="*/ 1689133 w 7011497"/>
              <a:gd name="connsiteY27" fmla="*/ 4492345 h 4492345"/>
              <a:gd name="connsiteX28" fmla="*/ 1051725 w 7011497"/>
              <a:gd name="connsiteY28" fmla="*/ 4492345 h 4492345"/>
              <a:gd name="connsiteX29" fmla="*/ 0 w 7011497"/>
              <a:gd name="connsiteY29" fmla="*/ 4492345 h 4492345"/>
              <a:gd name="connsiteX30" fmla="*/ 0 w 7011497"/>
              <a:gd name="connsiteY30" fmla="*/ 3940428 h 4492345"/>
              <a:gd name="connsiteX31" fmla="*/ 0 w 7011497"/>
              <a:gd name="connsiteY31" fmla="*/ 3253741 h 4492345"/>
              <a:gd name="connsiteX32" fmla="*/ 0 w 7011497"/>
              <a:gd name="connsiteY32" fmla="*/ 2522131 h 4492345"/>
              <a:gd name="connsiteX33" fmla="*/ 0 w 7011497"/>
              <a:gd name="connsiteY33" fmla="*/ 1970214 h 4492345"/>
              <a:gd name="connsiteX34" fmla="*/ 0 w 7011497"/>
              <a:gd name="connsiteY34" fmla="*/ 1418297 h 4492345"/>
              <a:gd name="connsiteX35" fmla="*/ 0 w 7011497"/>
              <a:gd name="connsiteY35" fmla="*/ 686687 h 4492345"/>
              <a:gd name="connsiteX36" fmla="*/ 0 w 7011497"/>
              <a:gd name="connsiteY36" fmla="*/ 0 h 44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011497" h="4492345" fill="none" extrusionOk="0">
                <a:moveTo>
                  <a:pt x="0" y="0"/>
                </a:moveTo>
                <a:cubicBezTo>
                  <a:pt x="178906" y="-18689"/>
                  <a:pt x="290121" y="28084"/>
                  <a:pt x="567294" y="0"/>
                </a:cubicBezTo>
                <a:cubicBezTo>
                  <a:pt x="844467" y="-28084"/>
                  <a:pt x="986388" y="-13652"/>
                  <a:pt x="1344933" y="0"/>
                </a:cubicBezTo>
                <a:cubicBezTo>
                  <a:pt x="1703478" y="13652"/>
                  <a:pt x="1829209" y="-25294"/>
                  <a:pt x="1982341" y="0"/>
                </a:cubicBezTo>
                <a:cubicBezTo>
                  <a:pt x="2135473" y="25294"/>
                  <a:pt x="2418991" y="421"/>
                  <a:pt x="2619750" y="0"/>
                </a:cubicBezTo>
                <a:cubicBezTo>
                  <a:pt x="2820509" y="-421"/>
                  <a:pt x="2924970" y="6389"/>
                  <a:pt x="3046814" y="0"/>
                </a:cubicBezTo>
                <a:cubicBezTo>
                  <a:pt x="3168658" y="-6389"/>
                  <a:pt x="3417939" y="7953"/>
                  <a:pt x="3684223" y="0"/>
                </a:cubicBezTo>
                <a:cubicBezTo>
                  <a:pt x="3950507" y="-7953"/>
                  <a:pt x="4002476" y="5465"/>
                  <a:pt x="4251517" y="0"/>
                </a:cubicBezTo>
                <a:cubicBezTo>
                  <a:pt x="4500558" y="-5465"/>
                  <a:pt x="4674671" y="6829"/>
                  <a:pt x="5029156" y="0"/>
                </a:cubicBezTo>
                <a:cubicBezTo>
                  <a:pt x="5383641" y="-6829"/>
                  <a:pt x="5597769" y="387"/>
                  <a:pt x="5806794" y="0"/>
                </a:cubicBezTo>
                <a:cubicBezTo>
                  <a:pt x="6015819" y="-387"/>
                  <a:pt x="6532712" y="-45246"/>
                  <a:pt x="7011497" y="0"/>
                </a:cubicBezTo>
                <a:cubicBezTo>
                  <a:pt x="6998546" y="246987"/>
                  <a:pt x="6993773" y="323102"/>
                  <a:pt x="7011497" y="596840"/>
                </a:cubicBezTo>
                <a:cubicBezTo>
                  <a:pt x="7029221" y="870578"/>
                  <a:pt x="7011627" y="1040717"/>
                  <a:pt x="7011497" y="1238604"/>
                </a:cubicBezTo>
                <a:cubicBezTo>
                  <a:pt x="7011367" y="1436491"/>
                  <a:pt x="7013444" y="1609187"/>
                  <a:pt x="7011497" y="1835444"/>
                </a:cubicBezTo>
                <a:cubicBezTo>
                  <a:pt x="7009550" y="2061701"/>
                  <a:pt x="7043401" y="2204596"/>
                  <a:pt x="7011497" y="2522131"/>
                </a:cubicBezTo>
                <a:cubicBezTo>
                  <a:pt x="6979593" y="2839666"/>
                  <a:pt x="7025411" y="2895773"/>
                  <a:pt x="7011497" y="3074048"/>
                </a:cubicBezTo>
                <a:cubicBezTo>
                  <a:pt x="6997583" y="3252323"/>
                  <a:pt x="7008590" y="3377432"/>
                  <a:pt x="7011497" y="3581041"/>
                </a:cubicBezTo>
                <a:cubicBezTo>
                  <a:pt x="7014404" y="3784650"/>
                  <a:pt x="6972289" y="4254770"/>
                  <a:pt x="7011497" y="4492345"/>
                </a:cubicBezTo>
                <a:cubicBezTo>
                  <a:pt x="6773648" y="4496410"/>
                  <a:pt x="6715403" y="4509012"/>
                  <a:pt x="6514318" y="4492345"/>
                </a:cubicBezTo>
                <a:cubicBezTo>
                  <a:pt x="6313233" y="4475678"/>
                  <a:pt x="6225513" y="4473342"/>
                  <a:pt x="6087254" y="4492345"/>
                </a:cubicBezTo>
                <a:cubicBezTo>
                  <a:pt x="5948995" y="4511348"/>
                  <a:pt x="5634369" y="4468059"/>
                  <a:pt x="5449845" y="4492345"/>
                </a:cubicBezTo>
                <a:cubicBezTo>
                  <a:pt x="5265321" y="4516631"/>
                  <a:pt x="5009585" y="4511830"/>
                  <a:pt x="4742322" y="4492345"/>
                </a:cubicBezTo>
                <a:cubicBezTo>
                  <a:pt x="4475059" y="4472860"/>
                  <a:pt x="4318148" y="4476116"/>
                  <a:pt x="4104913" y="4492345"/>
                </a:cubicBezTo>
                <a:cubicBezTo>
                  <a:pt x="3891678" y="4508574"/>
                  <a:pt x="3671856" y="4517427"/>
                  <a:pt x="3537619" y="4492345"/>
                </a:cubicBezTo>
                <a:cubicBezTo>
                  <a:pt x="3403382" y="4467263"/>
                  <a:pt x="3224578" y="4487613"/>
                  <a:pt x="3110555" y="4492345"/>
                </a:cubicBezTo>
                <a:cubicBezTo>
                  <a:pt x="2996532" y="4497077"/>
                  <a:pt x="2854517" y="4472083"/>
                  <a:pt x="2683491" y="4492345"/>
                </a:cubicBezTo>
                <a:cubicBezTo>
                  <a:pt x="2512465" y="4512607"/>
                  <a:pt x="2393956" y="4475147"/>
                  <a:pt x="2256427" y="4492345"/>
                </a:cubicBezTo>
                <a:cubicBezTo>
                  <a:pt x="2118898" y="4509543"/>
                  <a:pt x="1946922" y="4502137"/>
                  <a:pt x="1689133" y="4492345"/>
                </a:cubicBezTo>
                <a:cubicBezTo>
                  <a:pt x="1431344" y="4482553"/>
                  <a:pt x="1241856" y="4467824"/>
                  <a:pt x="1051725" y="4492345"/>
                </a:cubicBezTo>
                <a:cubicBezTo>
                  <a:pt x="861594" y="4516866"/>
                  <a:pt x="448112" y="4474809"/>
                  <a:pt x="0" y="4492345"/>
                </a:cubicBezTo>
                <a:cubicBezTo>
                  <a:pt x="8100" y="4297520"/>
                  <a:pt x="23007" y="4209701"/>
                  <a:pt x="0" y="3940428"/>
                </a:cubicBezTo>
                <a:cubicBezTo>
                  <a:pt x="-23007" y="3671155"/>
                  <a:pt x="30630" y="3417356"/>
                  <a:pt x="0" y="3253741"/>
                </a:cubicBezTo>
                <a:cubicBezTo>
                  <a:pt x="-30630" y="3090126"/>
                  <a:pt x="10780" y="2702729"/>
                  <a:pt x="0" y="2522131"/>
                </a:cubicBezTo>
                <a:cubicBezTo>
                  <a:pt x="-10780" y="2341533"/>
                  <a:pt x="21722" y="2149311"/>
                  <a:pt x="0" y="1970214"/>
                </a:cubicBezTo>
                <a:cubicBezTo>
                  <a:pt x="-21722" y="1791117"/>
                  <a:pt x="-20832" y="1610565"/>
                  <a:pt x="0" y="1418297"/>
                </a:cubicBezTo>
                <a:cubicBezTo>
                  <a:pt x="20832" y="1226029"/>
                  <a:pt x="-35026" y="939115"/>
                  <a:pt x="0" y="686687"/>
                </a:cubicBezTo>
                <a:cubicBezTo>
                  <a:pt x="35026" y="434259"/>
                  <a:pt x="13447" y="137685"/>
                  <a:pt x="0" y="0"/>
                </a:cubicBezTo>
                <a:close/>
              </a:path>
              <a:path w="7011497" h="4492345" stroke="0" extrusionOk="0">
                <a:moveTo>
                  <a:pt x="0" y="0"/>
                </a:moveTo>
                <a:cubicBezTo>
                  <a:pt x="101296" y="-4547"/>
                  <a:pt x="323445" y="-14100"/>
                  <a:pt x="427064" y="0"/>
                </a:cubicBezTo>
                <a:cubicBezTo>
                  <a:pt x="530683" y="14100"/>
                  <a:pt x="983860" y="-32098"/>
                  <a:pt x="1134588" y="0"/>
                </a:cubicBezTo>
                <a:cubicBezTo>
                  <a:pt x="1285316" y="32098"/>
                  <a:pt x="1607915" y="-17392"/>
                  <a:pt x="1771997" y="0"/>
                </a:cubicBezTo>
                <a:cubicBezTo>
                  <a:pt x="1936079" y="17392"/>
                  <a:pt x="2164291" y="6733"/>
                  <a:pt x="2549635" y="0"/>
                </a:cubicBezTo>
                <a:cubicBezTo>
                  <a:pt x="2934979" y="-6733"/>
                  <a:pt x="2853006" y="22910"/>
                  <a:pt x="3116929" y="0"/>
                </a:cubicBezTo>
                <a:cubicBezTo>
                  <a:pt x="3380852" y="-22910"/>
                  <a:pt x="3493239" y="1542"/>
                  <a:pt x="3614108" y="0"/>
                </a:cubicBezTo>
                <a:cubicBezTo>
                  <a:pt x="3734977" y="-1542"/>
                  <a:pt x="3976614" y="5294"/>
                  <a:pt x="4321632" y="0"/>
                </a:cubicBezTo>
                <a:cubicBezTo>
                  <a:pt x="4666650" y="-5294"/>
                  <a:pt x="4662887" y="-7325"/>
                  <a:pt x="4748696" y="0"/>
                </a:cubicBezTo>
                <a:cubicBezTo>
                  <a:pt x="4834505" y="7325"/>
                  <a:pt x="5045196" y="-2476"/>
                  <a:pt x="5315990" y="0"/>
                </a:cubicBezTo>
                <a:cubicBezTo>
                  <a:pt x="5586784" y="2476"/>
                  <a:pt x="5813882" y="-9100"/>
                  <a:pt x="5953398" y="0"/>
                </a:cubicBezTo>
                <a:cubicBezTo>
                  <a:pt x="6092914" y="9100"/>
                  <a:pt x="6711669" y="-3308"/>
                  <a:pt x="7011497" y="0"/>
                </a:cubicBezTo>
                <a:cubicBezTo>
                  <a:pt x="7042125" y="311902"/>
                  <a:pt x="6981188" y="431405"/>
                  <a:pt x="7011497" y="641764"/>
                </a:cubicBezTo>
                <a:cubicBezTo>
                  <a:pt x="7041806" y="852123"/>
                  <a:pt x="7034191" y="1071002"/>
                  <a:pt x="7011497" y="1283527"/>
                </a:cubicBezTo>
                <a:cubicBezTo>
                  <a:pt x="6988803" y="1496052"/>
                  <a:pt x="6995254" y="1693461"/>
                  <a:pt x="7011497" y="2015138"/>
                </a:cubicBezTo>
                <a:cubicBezTo>
                  <a:pt x="7027740" y="2336815"/>
                  <a:pt x="7016192" y="2325891"/>
                  <a:pt x="7011497" y="2567054"/>
                </a:cubicBezTo>
                <a:cubicBezTo>
                  <a:pt x="7006802" y="2808217"/>
                  <a:pt x="6995264" y="2856983"/>
                  <a:pt x="7011497" y="3118971"/>
                </a:cubicBezTo>
                <a:cubicBezTo>
                  <a:pt x="7027730" y="3380959"/>
                  <a:pt x="7008459" y="3417697"/>
                  <a:pt x="7011497" y="3670888"/>
                </a:cubicBezTo>
                <a:cubicBezTo>
                  <a:pt x="7014535" y="3924079"/>
                  <a:pt x="7015310" y="4312813"/>
                  <a:pt x="7011497" y="4492345"/>
                </a:cubicBezTo>
                <a:cubicBezTo>
                  <a:pt x="6775133" y="4502516"/>
                  <a:pt x="6582110" y="4486745"/>
                  <a:pt x="6374088" y="4492345"/>
                </a:cubicBezTo>
                <a:cubicBezTo>
                  <a:pt x="6166066" y="4497945"/>
                  <a:pt x="5857283" y="4480941"/>
                  <a:pt x="5666564" y="4492345"/>
                </a:cubicBezTo>
                <a:cubicBezTo>
                  <a:pt x="5475845" y="4503749"/>
                  <a:pt x="5233252" y="4483362"/>
                  <a:pt x="5029156" y="4492345"/>
                </a:cubicBezTo>
                <a:cubicBezTo>
                  <a:pt x="4825060" y="4501328"/>
                  <a:pt x="4755505" y="4499038"/>
                  <a:pt x="4602092" y="4492345"/>
                </a:cubicBezTo>
                <a:cubicBezTo>
                  <a:pt x="4448679" y="4485652"/>
                  <a:pt x="4049235" y="4498915"/>
                  <a:pt x="3894568" y="4492345"/>
                </a:cubicBezTo>
                <a:cubicBezTo>
                  <a:pt x="3739901" y="4485775"/>
                  <a:pt x="3559534" y="4495558"/>
                  <a:pt x="3467504" y="4492345"/>
                </a:cubicBezTo>
                <a:cubicBezTo>
                  <a:pt x="3375474" y="4489132"/>
                  <a:pt x="3054936" y="4504353"/>
                  <a:pt x="2689865" y="4492345"/>
                </a:cubicBezTo>
                <a:cubicBezTo>
                  <a:pt x="2324794" y="4480337"/>
                  <a:pt x="2245493" y="4484375"/>
                  <a:pt x="2052456" y="4492345"/>
                </a:cubicBezTo>
                <a:cubicBezTo>
                  <a:pt x="1859419" y="4500315"/>
                  <a:pt x="1644245" y="4493578"/>
                  <a:pt x="1485163" y="4492345"/>
                </a:cubicBezTo>
                <a:cubicBezTo>
                  <a:pt x="1326081" y="4491112"/>
                  <a:pt x="1189892" y="4487845"/>
                  <a:pt x="917869" y="4492345"/>
                </a:cubicBezTo>
                <a:cubicBezTo>
                  <a:pt x="645846" y="4496845"/>
                  <a:pt x="207776" y="4446808"/>
                  <a:pt x="0" y="4492345"/>
                </a:cubicBezTo>
                <a:cubicBezTo>
                  <a:pt x="16169" y="4382159"/>
                  <a:pt x="-21402" y="4151902"/>
                  <a:pt x="0" y="3985352"/>
                </a:cubicBezTo>
                <a:cubicBezTo>
                  <a:pt x="21402" y="3818802"/>
                  <a:pt x="1266" y="3622478"/>
                  <a:pt x="0" y="3433435"/>
                </a:cubicBezTo>
                <a:cubicBezTo>
                  <a:pt x="-1266" y="3244392"/>
                  <a:pt x="1598" y="3100102"/>
                  <a:pt x="0" y="2836595"/>
                </a:cubicBezTo>
                <a:cubicBezTo>
                  <a:pt x="-1598" y="2573088"/>
                  <a:pt x="2895" y="2393362"/>
                  <a:pt x="0" y="2194831"/>
                </a:cubicBezTo>
                <a:cubicBezTo>
                  <a:pt x="-2895" y="1996300"/>
                  <a:pt x="11191" y="1792335"/>
                  <a:pt x="0" y="1597991"/>
                </a:cubicBezTo>
                <a:cubicBezTo>
                  <a:pt x="-11191" y="1403647"/>
                  <a:pt x="22702" y="1139918"/>
                  <a:pt x="0" y="1001151"/>
                </a:cubicBezTo>
                <a:cubicBezTo>
                  <a:pt x="-22702" y="862384"/>
                  <a:pt x="44747" y="440775"/>
                  <a:pt x="0" y="0"/>
                </a:cubicBezTo>
                <a:close/>
              </a:path>
            </a:pathLst>
          </a:custGeom>
          <a:ln w="38100">
            <a:solidFill>
              <a:schemeClr val="accent1"/>
            </a:solidFill>
            <a:extLst>
              <a:ext uri="{C807C97D-BFC1-408E-A445-0C87EB9F89A2}">
                <ask:lineSketchStyleProps xmlns:ask="http://schemas.microsoft.com/office/drawing/2018/sketchyshapes" sd="3409688365">
                  <a:prstGeom prst="rect">
                    <a:avLst/>
                  </a:prstGeom>
                  <ask:type>
                    <ask:lineSketchFreehand/>
                  </ask:type>
                </ask:lineSketchStyleProps>
              </a:ext>
            </a:extLst>
          </a:ln>
        </p:spPr>
      </p:pic>
    </p:spTree>
    <p:extLst>
      <p:ext uri="{BB962C8B-B14F-4D97-AF65-F5344CB8AC3E}">
        <p14:creationId xmlns:p14="http://schemas.microsoft.com/office/powerpoint/2010/main" val="304117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4677-600F-8ADA-9A7C-5FB423DE37E8}"/>
              </a:ext>
            </a:extLst>
          </p:cNvPr>
          <p:cNvSpPr>
            <a:spLocks noGrp="1"/>
          </p:cNvSpPr>
          <p:nvPr>
            <p:ph type="title"/>
          </p:nvPr>
        </p:nvSpPr>
        <p:spPr/>
        <p:txBody>
          <a:bodyPr/>
          <a:lstStyle/>
          <a:p>
            <a:r>
              <a:rPr lang="en-US" dirty="0"/>
              <a:t>Doing PL</a:t>
            </a:r>
          </a:p>
        </p:txBody>
      </p:sp>
      <p:sp>
        <p:nvSpPr>
          <p:cNvPr id="3" name="Content Placeholder 2">
            <a:extLst>
              <a:ext uri="{FF2B5EF4-FFF2-40B4-BE49-F238E27FC236}">
                <a16:creationId xmlns:a16="http://schemas.microsoft.com/office/drawing/2014/main" id="{BF81A48C-54DD-2F5E-F7B8-C0D589C17727}"/>
              </a:ext>
            </a:extLst>
          </p:cNvPr>
          <p:cNvSpPr>
            <a:spLocks noGrp="1"/>
          </p:cNvSpPr>
          <p:nvPr>
            <p:ph idx="1"/>
          </p:nvPr>
        </p:nvSpPr>
        <p:spPr/>
        <p:txBody>
          <a:bodyPr/>
          <a:lstStyle/>
          <a:p>
            <a:pPr marL="0" indent="0">
              <a:buNone/>
            </a:pPr>
            <a:r>
              <a:rPr lang="en-US" dirty="0"/>
              <a:t>What do we </a:t>
            </a:r>
            <a:r>
              <a:rPr lang="en-US" i="1" dirty="0"/>
              <a:t>actually do</a:t>
            </a:r>
            <a:r>
              <a:rPr lang="en-US" dirty="0"/>
              <a:t>?</a:t>
            </a:r>
          </a:p>
          <a:p>
            <a:pPr lvl="3"/>
            <a:endParaRPr lang="en-US" dirty="0"/>
          </a:p>
          <a:p>
            <a:r>
              <a:rPr lang="en-US" dirty="0"/>
              <a:t>Define the structure of a language, called its </a:t>
            </a:r>
            <a:r>
              <a:rPr lang="en-US" i="1" dirty="0"/>
              <a:t>syntax</a:t>
            </a:r>
          </a:p>
          <a:p>
            <a:r>
              <a:rPr lang="en-US" dirty="0"/>
              <a:t>Define the meaning of the language, called its </a:t>
            </a:r>
            <a:r>
              <a:rPr lang="en-US" i="1" dirty="0"/>
              <a:t>semantics</a:t>
            </a:r>
          </a:p>
          <a:p>
            <a:r>
              <a:rPr lang="en-US" dirty="0"/>
              <a:t>Describe the expressiveness of languages</a:t>
            </a:r>
          </a:p>
          <a:p>
            <a:pPr lvl="3"/>
            <a:endParaRPr lang="en-US" dirty="0"/>
          </a:p>
          <a:p>
            <a:pPr marL="0" indent="0">
              <a:buNone/>
            </a:pPr>
            <a:r>
              <a:rPr lang="en-US" i="1" dirty="0"/>
              <a:t>Or, </a:t>
            </a:r>
            <a:r>
              <a:rPr lang="en-US" dirty="0"/>
              <a:t>we could do it with programs!</a:t>
            </a:r>
          </a:p>
          <a:p>
            <a:r>
              <a:rPr lang="en-US" dirty="0"/>
              <a:t>Formally: writing proofs (in interactive theorem provers)</a:t>
            </a:r>
          </a:p>
          <a:p>
            <a:r>
              <a:rPr lang="en-US" dirty="0"/>
              <a:t>Informally: writing interpreters (in ordinary programming languages)</a:t>
            </a:r>
          </a:p>
        </p:txBody>
      </p:sp>
      <p:sp>
        <p:nvSpPr>
          <p:cNvPr id="4" name="Slide Number Placeholder 3">
            <a:extLst>
              <a:ext uri="{FF2B5EF4-FFF2-40B4-BE49-F238E27FC236}">
                <a16:creationId xmlns:a16="http://schemas.microsoft.com/office/drawing/2014/main" id="{B8EF6CC4-F809-B8B9-1EE5-7098E8AD5ECF}"/>
              </a:ext>
            </a:extLst>
          </p:cNvPr>
          <p:cNvSpPr>
            <a:spLocks noGrp="1"/>
          </p:cNvSpPr>
          <p:nvPr>
            <p:ph type="sldNum" sz="quarter" idx="11"/>
          </p:nvPr>
        </p:nvSpPr>
        <p:spPr/>
        <p:txBody>
          <a:bodyPr/>
          <a:lstStyle/>
          <a:p>
            <a:fld id="{3D09992B-489E-4428-A8B2-48E459438A7F}" type="slidenum">
              <a:rPr lang="en-US" smtClean="0"/>
              <a:pPr/>
              <a:t>32</a:t>
            </a:fld>
            <a:endParaRPr lang="en-US"/>
          </a:p>
        </p:txBody>
      </p:sp>
    </p:spTree>
    <p:extLst>
      <p:ext uri="{BB962C8B-B14F-4D97-AF65-F5344CB8AC3E}">
        <p14:creationId xmlns:p14="http://schemas.microsoft.com/office/powerpoint/2010/main" val="1109789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9CE54-3CE6-BD44-0883-395C3523E0C0}"/>
              </a:ext>
            </a:extLst>
          </p:cNvPr>
          <p:cNvSpPr>
            <a:spLocks noGrp="1"/>
          </p:cNvSpPr>
          <p:nvPr>
            <p:ph type="title"/>
          </p:nvPr>
        </p:nvSpPr>
        <p:spPr/>
        <p:txBody>
          <a:bodyPr/>
          <a:lstStyle/>
          <a:p>
            <a:r>
              <a:rPr lang="en-US" dirty="0"/>
              <a:t>This course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A3F9EC2-7DDA-921A-D14C-3A551A2696F5}"/>
                  </a:ext>
                </a:extLst>
              </p:cNvPr>
              <p:cNvSpPr>
                <a:spLocks noGrp="1"/>
              </p:cNvSpPr>
              <p:nvPr>
                <p:ph idx="1"/>
              </p:nvPr>
            </p:nvSpPr>
            <p:spPr>
              <a:xfrm>
                <a:off x="609600" y="1184745"/>
                <a:ext cx="10681252" cy="4941420"/>
              </a:xfrm>
            </p:spPr>
            <p:txBody>
              <a:bodyPr/>
              <a:lstStyle/>
              <a:p>
                <a:r>
                  <a:rPr lang="en-US" dirty="0"/>
                  <a:t>Part 1: Practical functional programming</a:t>
                </a:r>
              </a:p>
              <a:p>
                <a:pPr lvl="1"/>
                <a:r>
                  <a:rPr lang="en-US" dirty="0"/>
                  <a:t>Introduces the Haskell language and tools, and tries to reframe your thinking about what a program is.</a:t>
                </a:r>
              </a:p>
              <a:p>
                <a:r>
                  <a:rPr lang="en-US" dirty="0"/>
                  <a:t>Part 2: Simple types and the </a:t>
                </a:r>
                <a14:m>
                  <m:oMath xmlns:m="http://schemas.openxmlformats.org/officeDocument/2006/math">
                    <m:r>
                      <a:rPr lang="en-US" b="0" i="1" smtClean="0">
                        <a:latin typeface="Cambria Math" panose="02040503050406030204" pitchFamily="18" charset="0"/>
                      </a:rPr>
                      <m:t>𝜆</m:t>
                    </m:r>
                  </m:oMath>
                </a14:m>
                <a:r>
                  <a:rPr lang="en-US" dirty="0"/>
                  <a:t>-calculus</a:t>
                </a:r>
              </a:p>
              <a:p>
                <a:pPr lvl="1"/>
                <a:r>
                  <a:rPr lang="en-US" dirty="0"/>
                  <a:t>Describes a simple, general programming language and its semantics</a:t>
                </a:r>
              </a:p>
              <a:p>
                <a:r>
                  <a:rPr lang="en-US" dirty="0"/>
                  <a:t>Part 3: Effects and types</a:t>
                </a:r>
              </a:p>
              <a:p>
                <a:pPr lvl="1"/>
                <a:r>
                  <a:rPr lang="en-US" dirty="0"/>
                  <a:t>Builds complex language features out of simple ones, in both Haskell and the </a:t>
                </a:r>
                <a14:m>
                  <m:oMath xmlns:m="http://schemas.openxmlformats.org/officeDocument/2006/math">
                    <m:r>
                      <a:rPr lang="en-US" b="0" i="1" smtClean="0">
                        <a:latin typeface="Cambria Math" panose="02040503050406030204" pitchFamily="18" charset="0"/>
                      </a:rPr>
                      <m:t>𝜆</m:t>
                    </m:r>
                  </m:oMath>
                </a14:m>
                <a:r>
                  <a:rPr lang="en-US" dirty="0"/>
                  <a:t>-calculus.</a:t>
                </a:r>
              </a:p>
              <a:p>
                <a:r>
                  <a:rPr lang="en-US" dirty="0"/>
                  <a:t>Part 4: Advanced topics</a:t>
                </a:r>
              </a:p>
              <a:p>
                <a:pPr lvl="1"/>
                <a:r>
                  <a:rPr lang="en-US" dirty="0"/>
                  <a:t>Surveys some interesting things currently happening in PL development.</a:t>
                </a:r>
              </a:p>
            </p:txBody>
          </p:sp>
        </mc:Choice>
        <mc:Fallback xmlns="">
          <p:sp>
            <p:nvSpPr>
              <p:cNvPr id="3" name="Content Placeholder 2">
                <a:extLst>
                  <a:ext uri="{FF2B5EF4-FFF2-40B4-BE49-F238E27FC236}">
                    <a16:creationId xmlns:a16="http://schemas.microsoft.com/office/drawing/2014/main" id="{9A3F9EC2-7DDA-921A-D14C-3A551A2696F5}"/>
                  </a:ext>
                </a:extLst>
              </p:cNvPr>
              <p:cNvSpPr>
                <a:spLocks noGrp="1" noRot="1" noChangeAspect="1" noMove="1" noResize="1" noEditPoints="1" noAdjustHandles="1" noChangeArrowheads="1" noChangeShapeType="1" noTextEdit="1"/>
              </p:cNvSpPr>
              <p:nvPr>
                <p:ph idx="1"/>
              </p:nvPr>
            </p:nvSpPr>
            <p:spPr>
              <a:xfrm>
                <a:off x="609600" y="1184745"/>
                <a:ext cx="10681252" cy="4941420"/>
              </a:xfrm>
              <a:blipFill>
                <a:blip r:embed="rId2"/>
                <a:stretch>
                  <a:fillRect l="-1027" t="-1233" r="-1027"/>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DF6FEEA0-0705-5EC8-CC6E-12D0ED98CAE6}"/>
              </a:ext>
            </a:extLst>
          </p:cNvPr>
          <p:cNvSpPr>
            <a:spLocks noGrp="1"/>
          </p:cNvSpPr>
          <p:nvPr>
            <p:ph type="sldNum" sz="quarter" idx="11"/>
          </p:nvPr>
        </p:nvSpPr>
        <p:spPr/>
        <p:txBody>
          <a:bodyPr/>
          <a:lstStyle/>
          <a:p>
            <a:fld id="{3D09992B-489E-4428-A8B2-48E459438A7F}" type="slidenum">
              <a:rPr lang="en-US" smtClean="0"/>
              <a:pPr/>
              <a:t>33</a:t>
            </a:fld>
            <a:endParaRPr lang="en-US"/>
          </a:p>
        </p:txBody>
      </p:sp>
    </p:spTree>
    <p:extLst>
      <p:ext uri="{BB962C8B-B14F-4D97-AF65-F5344CB8AC3E}">
        <p14:creationId xmlns:p14="http://schemas.microsoft.com/office/powerpoint/2010/main" val="15548230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7F2D9-39C3-F91D-3E16-0C5CB050151E}"/>
              </a:ext>
            </a:extLst>
          </p:cNvPr>
          <p:cNvSpPr>
            <a:spLocks noGrp="1"/>
          </p:cNvSpPr>
          <p:nvPr>
            <p:ph type="title"/>
          </p:nvPr>
        </p:nvSpPr>
        <p:spPr/>
        <p:txBody>
          <a:bodyPr/>
          <a:lstStyle/>
          <a:p>
            <a:r>
              <a:rPr lang="en-US" dirty="0"/>
              <a:t>The point of CS education</a:t>
            </a:r>
          </a:p>
        </p:txBody>
      </p:sp>
      <p:sp>
        <p:nvSpPr>
          <p:cNvPr id="3" name="Content Placeholder 2">
            <a:extLst>
              <a:ext uri="{FF2B5EF4-FFF2-40B4-BE49-F238E27FC236}">
                <a16:creationId xmlns:a16="http://schemas.microsoft.com/office/drawing/2014/main" id="{8232A41E-1852-6465-581C-137AC8822B82}"/>
              </a:ext>
            </a:extLst>
          </p:cNvPr>
          <p:cNvSpPr>
            <a:spLocks noGrp="1"/>
          </p:cNvSpPr>
          <p:nvPr>
            <p:ph idx="1"/>
          </p:nvPr>
        </p:nvSpPr>
        <p:spPr/>
        <p:txBody>
          <a:bodyPr anchor="ctr" anchorCtr="0"/>
          <a:lstStyle/>
          <a:p>
            <a:pPr marL="0" indent="0">
              <a:buNone/>
            </a:pPr>
            <a:r>
              <a:rPr lang="en-US" i="1" dirty="0"/>
              <a:t>“The half-life of engineering knowledge—the time in which half of what an engineer knows becomes obsolete—varies by field, but is estimated to be in the range of 2.5 to 7.5 years. … But we must question the value of narrow specialization at a time when engineered systems are becoming larger, more complex, …”</a:t>
            </a:r>
          </a:p>
          <a:p>
            <a:pPr lvl="3"/>
            <a:endParaRPr lang="en-US" dirty="0"/>
          </a:p>
          <a:p>
            <a:pPr marL="0" indent="0">
              <a:buNone/>
            </a:pPr>
            <a:r>
              <a:rPr lang="en-US" sz="2200" dirty="0"/>
              <a:t>	– William A. Wulf, President of the National Academy of Engineering</a:t>
            </a:r>
          </a:p>
        </p:txBody>
      </p:sp>
      <p:sp>
        <p:nvSpPr>
          <p:cNvPr id="4" name="Slide Number Placeholder 3">
            <a:extLst>
              <a:ext uri="{FF2B5EF4-FFF2-40B4-BE49-F238E27FC236}">
                <a16:creationId xmlns:a16="http://schemas.microsoft.com/office/drawing/2014/main" id="{5C29ED70-964E-6AD5-D19E-7E4164CB484F}"/>
              </a:ext>
            </a:extLst>
          </p:cNvPr>
          <p:cNvSpPr>
            <a:spLocks noGrp="1"/>
          </p:cNvSpPr>
          <p:nvPr>
            <p:ph type="sldNum" sz="quarter" idx="11"/>
          </p:nvPr>
        </p:nvSpPr>
        <p:spPr/>
        <p:txBody>
          <a:bodyPr/>
          <a:lstStyle/>
          <a:p>
            <a:fld id="{3D09992B-489E-4428-A8B2-48E459438A7F}" type="slidenum">
              <a:rPr lang="en-US" smtClean="0"/>
              <a:pPr/>
              <a:t>34</a:t>
            </a:fld>
            <a:endParaRPr lang="en-US"/>
          </a:p>
        </p:txBody>
      </p:sp>
    </p:spTree>
    <p:extLst>
      <p:ext uri="{BB962C8B-B14F-4D97-AF65-F5344CB8AC3E}">
        <p14:creationId xmlns:p14="http://schemas.microsoft.com/office/powerpoint/2010/main" val="36312145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9D24493-85D5-4C3C-98A4-DDFE29475175}"/>
              </a:ext>
            </a:extLst>
          </p:cNvPr>
          <p:cNvSpPr>
            <a:spLocks noGrp="1"/>
          </p:cNvSpPr>
          <p:nvPr>
            <p:ph type="title"/>
          </p:nvPr>
        </p:nvSpPr>
        <p:spPr/>
        <p:txBody>
          <a:bodyPr/>
          <a:lstStyle/>
          <a:p>
            <a:r>
              <a:rPr lang="en-US" dirty="0"/>
              <a:t>How to succeed in this course</a:t>
            </a:r>
          </a:p>
        </p:txBody>
      </p:sp>
    </p:spTree>
    <p:extLst>
      <p:ext uri="{BB962C8B-B14F-4D97-AF65-F5344CB8AC3E}">
        <p14:creationId xmlns:p14="http://schemas.microsoft.com/office/powerpoint/2010/main" val="33254918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4BEB6-2ECC-4C60-806B-E18E42AD6510}"/>
              </a:ext>
            </a:extLst>
          </p:cNvPr>
          <p:cNvSpPr>
            <a:spLocks noGrp="1"/>
          </p:cNvSpPr>
          <p:nvPr>
            <p:ph type="title"/>
          </p:nvPr>
        </p:nvSpPr>
        <p:spPr/>
        <p:txBody>
          <a:bodyPr/>
          <a:lstStyle/>
          <a:p>
            <a:r>
              <a:rPr lang="en-US" dirty="0"/>
              <a:t>Lecture</a:t>
            </a:r>
          </a:p>
        </p:txBody>
      </p:sp>
      <p:sp>
        <p:nvSpPr>
          <p:cNvPr id="3" name="Content Placeholder 2">
            <a:extLst>
              <a:ext uri="{FF2B5EF4-FFF2-40B4-BE49-F238E27FC236}">
                <a16:creationId xmlns:a16="http://schemas.microsoft.com/office/drawing/2014/main" id="{FC15EE0F-FD81-42C2-B660-75F4E99B6073}"/>
              </a:ext>
            </a:extLst>
          </p:cNvPr>
          <p:cNvSpPr>
            <a:spLocks noGrp="1"/>
          </p:cNvSpPr>
          <p:nvPr>
            <p:ph idx="1"/>
          </p:nvPr>
        </p:nvSpPr>
        <p:spPr/>
        <p:txBody>
          <a:bodyPr/>
          <a:lstStyle/>
          <a:p>
            <a:pPr marL="0" indent="0">
              <a:buNone/>
            </a:pPr>
            <a:r>
              <a:rPr lang="en-US" dirty="0"/>
              <a:t>Many lectures will have both theoretical and practical content.</a:t>
            </a:r>
          </a:p>
          <a:p>
            <a:pPr lvl="1"/>
            <a:r>
              <a:rPr lang="en-US" dirty="0"/>
              <a:t>Practical: how to program in Haskell—both details (syntax, tools) and approach.</a:t>
            </a:r>
            <a:endParaRPr lang="en-US" i="1" dirty="0"/>
          </a:p>
          <a:p>
            <a:pPr lvl="1"/>
            <a:r>
              <a:rPr lang="en-US" dirty="0"/>
              <a:t>Theoretical: how to think about Haskell specifically, and language features generically.</a:t>
            </a:r>
          </a:p>
          <a:p>
            <a:pPr lvl="3"/>
            <a:endParaRPr lang="en-US" dirty="0"/>
          </a:p>
          <a:p>
            <a:pPr marL="0" indent="0">
              <a:buNone/>
            </a:pPr>
            <a:r>
              <a:rPr lang="en-US" sz="2400" i="1" dirty="0"/>
              <a:t>“It may take a few times for Haskell to ‘click’ with you, so don't give up. … Personally my biggest problem with Haskell was how you have to take a lot of things at face value in the start.”</a:t>
            </a:r>
          </a:p>
          <a:p>
            <a:pPr lvl="3"/>
            <a:endParaRPr lang="en-US" sz="1200" i="1" dirty="0"/>
          </a:p>
          <a:p>
            <a:pPr marL="0" indent="0">
              <a:buNone/>
            </a:pPr>
            <a:r>
              <a:rPr lang="en-US" sz="2400" i="1" dirty="0"/>
              <a:t>“Attempt to understand the lectures rather than just copying his code”</a:t>
            </a:r>
          </a:p>
        </p:txBody>
      </p:sp>
      <p:sp>
        <p:nvSpPr>
          <p:cNvPr id="4" name="Slide Number Placeholder 3">
            <a:extLst>
              <a:ext uri="{FF2B5EF4-FFF2-40B4-BE49-F238E27FC236}">
                <a16:creationId xmlns:a16="http://schemas.microsoft.com/office/drawing/2014/main" id="{871300B3-7D86-4E1D-A8FA-3E01EA34FDC6}"/>
              </a:ext>
            </a:extLst>
          </p:cNvPr>
          <p:cNvSpPr>
            <a:spLocks noGrp="1"/>
          </p:cNvSpPr>
          <p:nvPr>
            <p:ph type="sldNum" sz="quarter" idx="11"/>
          </p:nvPr>
        </p:nvSpPr>
        <p:spPr/>
        <p:txBody>
          <a:bodyPr/>
          <a:lstStyle/>
          <a:p>
            <a:fld id="{3D09992B-489E-4428-A8B2-48E459438A7F}" type="slidenum">
              <a:rPr lang="en-US" smtClean="0"/>
              <a:pPr/>
              <a:t>36</a:t>
            </a:fld>
            <a:endParaRPr lang="en-US"/>
          </a:p>
        </p:txBody>
      </p:sp>
    </p:spTree>
    <p:extLst>
      <p:ext uri="{BB962C8B-B14F-4D97-AF65-F5344CB8AC3E}">
        <p14:creationId xmlns:p14="http://schemas.microsoft.com/office/powerpoint/2010/main" val="24514737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BFA7C-843B-4122-B91F-2F626D61771F}"/>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A9502FEE-ECF1-4108-A963-DF1FDC39F647}"/>
              </a:ext>
            </a:extLst>
          </p:cNvPr>
          <p:cNvSpPr>
            <a:spLocks noGrp="1"/>
          </p:cNvSpPr>
          <p:nvPr>
            <p:ph idx="1"/>
          </p:nvPr>
        </p:nvSpPr>
        <p:spPr/>
        <p:txBody>
          <a:bodyPr/>
          <a:lstStyle/>
          <a:p>
            <a:pPr marL="0" indent="0">
              <a:buNone/>
            </a:pPr>
            <a:r>
              <a:rPr lang="en-US" dirty="0"/>
              <a:t>This isn’t a correspondence course!</a:t>
            </a:r>
          </a:p>
          <a:p>
            <a:pPr lvl="3"/>
            <a:endParaRPr lang="en-US" dirty="0"/>
          </a:p>
          <a:p>
            <a:r>
              <a:rPr lang="en-US" dirty="0"/>
              <a:t>Office hours:</a:t>
            </a:r>
          </a:p>
          <a:p>
            <a:pPr lvl="1"/>
            <a:r>
              <a:rPr lang="en-US" dirty="0"/>
              <a:t>Morris: Mondays 11 AM – 1 PM, 1412 SC (to start)</a:t>
            </a:r>
          </a:p>
          <a:p>
            <a:pPr lvl="1"/>
            <a:r>
              <a:rPr lang="en-US" dirty="0"/>
              <a:t>Sabharwal: Wednesday 3:30 – 5:30 PM, 201C MLH</a:t>
            </a:r>
          </a:p>
          <a:p>
            <a:r>
              <a:rPr lang="en-US" dirty="0"/>
              <a:t>Asynchronous questions via Piazza or GitHub</a:t>
            </a:r>
          </a:p>
          <a:p>
            <a:pPr lvl="3"/>
            <a:endParaRPr lang="en-US" dirty="0"/>
          </a:p>
          <a:p>
            <a:pPr marL="0" indent="0">
              <a:buNone/>
            </a:pPr>
            <a:r>
              <a:rPr lang="en-US" sz="2400" i="1" dirty="0"/>
              <a:t>“If any form of confusion arises, ask immediately, ask without hesitation, ask anything; Haskell without the ‘ask’ is self explanatory.”</a:t>
            </a:r>
          </a:p>
        </p:txBody>
      </p:sp>
      <p:sp>
        <p:nvSpPr>
          <p:cNvPr id="4" name="Slide Number Placeholder 3">
            <a:extLst>
              <a:ext uri="{FF2B5EF4-FFF2-40B4-BE49-F238E27FC236}">
                <a16:creationId xmlns:a16="http://schemas.microsoft.com/office/drawing/2014/main" id="{107F4E5E-D7E0-435E-88FB-8ED0A6A4D95C}"/>
              </a:ext>
            </a:extLst>
          </p:cNvPr>
          <p:cNvSpPr>
            <a:spLocks noGrp="1"/>
          </p:cNvSpPr>
          <p:nvPr>
            <p:ph type="sldNum" sz="quarter" idx="11"/>
          </p:nvPr>
        </p:nvSpPr>
        <p:spPr/>
        <p:txBody>
          <a:bodyPr/>
          <a:lstStyle/>
          <a:p>
            <a:fld id="{3D09992B-489E-4428-A8B2-48E459438A7F}" type="slidenum">
              <a:rPr lang="en-US" smtClean="0"/>
              <a:pPr/>
              <a:t>37</a:t>
            </a:fld>
            <a:endParaRPr lang="en-US"/>
          </a:p>
        </p:txBody>
      </p:sp>
    </p:spTree>
    <p:extLst>
      <p:ext uri="{BB962C8B-B14F-4D97-AF65-F5344CB8AC3E}">
        <p14:creationId xmlns:p14="http://schemas.microsoft.com/office/powerpoint/2010/main" val="21982544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E8AD-272E-49F9-A609-E312141E472F}"/>
              </a:ext>
            </a:extLst>
          </p:cNvPr>
          <p:cNvSpPr>
            <a:spLocks noGrp="1"/>
          </p:cNvSpPr>
          <p:nvPr>
            <p:ph type="title"/>
          </p:nvPr>
        </p:nvSpPr>
        <p:spPr/>
        <p:txBody>
          <a:bodyPr/>
          <a:lstStyle/>
          <a:p>
            <a:r>
              <a:rPr lang="en-US" dirty="0"/>
              <a:t>Assessment</a:t>
            </a:r>
          </a:p>
        </p:txBody>
      </p:sp>
      <p:sp>
        <p:nvSpPr>
          <p:cNvPr id="3" name="Content Placeholder 2">
            <a:extLst>
              <a:ext uri="{FF2B5EF4-FFF2-40B4-BE49-F238E27FC236}">
                <a16:creationId xmlns:a16="http://schemas.microsoft.com/office/drawing/2014/main" id="{2B0F9149-A2D2-4AAE-BF95-DE0F9F789920}"/>
              </a:ext>
            </a:extLst>
          </p:cNvPr>
          <p:cNvSpPr>
            <a:spLocks noGrp="1"/>
          </p:cNvSpPr>
          <p:nvPr>
            <p:ph idx="1"/>
          </p:nvPr>
        </p:nvSpPr>
        <p:spPr/>
        <p:txBody>
          <a:bodyPr>
            <a:noAutofit/>
          </a:bodyPr>
          <a:lstStyle/>
          <a:p>
            <a:r>
              <a:rPr lang="en-US" dirty="0"/>
              <a:t>Weekly problem sets				70%</a:t>
            </a:r>
          </a:p>
          <a:p>
            <a:pPr lvl="1"/>
            <a:r>
              <a:rPr lang="en-US" dirty="0"/>
              <a:t>6.36% per week (lowest score dropped)</a:t>
            </a:r>
          </a:p>
          <a:p>
            <a:pPr lvl="1"/>
            <a:r>
              <a:rPr lang="en-US" dirty="0"/>
              <a:t>Reinforces and develops lecture content</a:t>
            </a:r>
          </a:p>
          <a:p>
            <a:pPr lvl="3"/>
            <a:endParaRPr lang="en-US" dirty="0"/>
          </a:p>
          <a:p>
            <a:pPr marL="0" indent="0">
              <a:buNone/>
            </a:pPr>
            <a:r>
              <a:rPr lang="en-US" sz="2400" i="1" dirty="0"/>
              <a:t>“Make sure you do the problems of the week, it will help you understand Haskell syntax and it'll help you do the project a lot more effectively.”</a:t>
            </a:r>
          </a:p>
          <a:p>
            <a:pPr lvl="3"/>
            <a:endParaRPr lang="en-US" sz="1200" i="1" dirty="0"/>
          </a:p>
          <a:p>
            <a:pPr marL="0" indent="0">
              <a:buNone/>
            </a:pPr>
            <a:r>
              <a:rPr lang="en-US" sz="2400" i="1" dirty="0"/>
              <a:t>“Take the problems at the beginning seriously because you use those principles in the project.”</a:t>
            </a:r>
          </a:p>
        </p:txBody>
      </p:sp>
      <p:sp>
        <p:nvSpPr>
          <p:cNvPr id="4" name="Slide Number Placeholder 3">
            <a:extLst>
              <a:ext uri="{FF2B5EF4-FFF2-40B4-BE49-F238E27FC236}">
                <a16:creationId xmlns:a16="http://schemas.microsoft.com/office/drawing/2014/main" id="{6D77641E-6E7B-4D3A-8CD9-0C72A5ECE2FE}"/>
              </a:ext>
            </a:extLst>
          </p:cNvPr>
          <p:cNvSpPr>
            <a:spLocks noGrp="1"/>
          </p:cNvSpPr>
          <p:nvPr>
            <p:ph type="sldNum" sz="quarter" idx="11"/>
          </p:nvPr>
        </p:nvSpPr>
        <p:spPr/>
        <p:txBody>
          <a:bodyPr/>
          <a:lstStyle/>
          <a:p>
            <a:fld id="{3D09992B-489E-4428-A8B2-48E459438A7F}" type="slidenum">
              <a:rPr lang="en-US" smtClean="0"/>
              <a:pPr/>
              <a:t>38</a:t>
            </a:fld>
            <a:endParaRPr lang="en-US"/>
          </a:p>
        </p:txBody>
      </p:sp>
    </p:spTree>
    <p:extLst>
      <p:ext uri="{BB962C8B-B14F-4D97-AF65-F5344CB8AC3E}">
        <p14:creationId xmlns:p14="http://schemas.microsoft.com/office/powerpoint/2010/main" val="2687957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E8AD-272E-49F9-A609-E312141E472F}"/>
              </a:ext>
            </a:extLst>
          </p:cNvPr>
          <p:cNvSpPr>
            <a:spLocks noGrp="1"/>
          </p:cNvSpPr>
          <p:nvPr>
            <p:ph type="title"/>
          </p:nvPr>
        </p:nvSpPr>
        <p:spPr/>
        <p:txBody>
          <a:bodyPr/>
          <a:lstStyle/>
          <a:p>
            <a:r>
              <a:rPr lang="en-US" dirty="0"/>
              <a:t>Assessment</a:t>
            </a:r>
          </a:p>
        </p:txBody>
      </p:sp>
      <p:sp>
        <p:nvSpPr>
          <p:cNvPr id="3" name="Content Placeholder 2">
            <a:extLst>
              <a:ext uri="{FF2B5EF4-FFF2-40B4-BE49-F238E27FC236}">
                <a16:creationId xmlns:a16="http://schemas.microsoft.com/office/drawing/2014/main" id="{2B0F9149-A2D2-4AAE-BF95-DE0F9F789920}"/>
              </a:ext>
            </a:extLst>
          </p:cNvPr>
          <p:cNvSpPr>
            <a:spLocks noGrp="1"/>
          </p:cNvSpPr>
          <p:nvPr>
            <p:ph idx="1"/>
          </p:nvPr>
        </p:nvSpPr>
        <p:spPr/>
        <p:txBody>
          <a:bodyPr>
            <a:noAutofit/>
          </a:bodyPr>
          <a:lstStyle/>
          <a:p>
            <a:r>
              <a:rPr lang="en-US" dirty="0"/>
              <a:t>Weekly problem sets				70%</a:t>
            </a:r>
          </a:p>
          <a:p>
            <a:r>
              <a:rPr lang="en-US" dirty="0"/>
              <a:t>Midterm exams					20</a:t>
            </a:r>
            <a:r>
              <a:rPr lang="en-US" i="1" dirty="0"/>
              <a:t>%</a:t>
            </a:r>
          </a:p>
          <a:p>
            <a:pPr lvl="1"/>
            <a:r>
              <a:rPr lang="en-US" dirty="0"/>
              <a:t>September 26					10%</a:t>
            </a:r>
          </a:p>
          <a:p>
            <a:pPr lvl="1"/>
            <a:r>
              <a:rPr lang="en-US" dirty="0"/>
              <a:t>October 26					10%</a:t>
            </a:r>
          </a:p>
          <a:p>
            <a:pPr lvl="3"/>
            <a:endParaRPr lang="en-US" dirty="0"/>
          </a:p>
          <a:p>
            <a:pPr marL="0" indent="0">
              <a:buNone/>
            </a:pPr>
            <a:r>
              <a:rPr lang="en-US" dirty="0"/>
              <a:t>You </a:t>
            </a:r>
            <a:r>
              <a:rPr lang="en-US" b="1" dirty="0">
                <a:solidFill>
                  <a:schemeClr val="accent6"/>
                </a:solidFill>
              </a:rPr>
              <a:t>must</a:t>
            </a:r>
            <a:r>
              <a:rPr lang="en-US" dirty="0"/>
              <a:t> pass the exams to pass the course</a:t>
            </a:r>
          </a:p>
          <a:p>
            <a:pPr lvl="3"/>
            <a:endParaRPr lang="en-US" dirty="0"/>
          </a:p>
          <a:p>
            <a:pPr marL="0" indent="0">
              <a:buNone/>
            </a:pPr>
            <a:r>
              <a:rPr lang="en-US" sz="2400" i="1" dirty="0"/>
              <a:t>“Pay attention to the theoretical part of the course, specifically the lambda calc. While it may not apply to the project, the way of thinking about those types of problems is going to directly apply to the project.”</a:t>
            </a:r>
          </a:p>
        </p:txBody>
      </p:sp>
      <p:sp>
        <p:nvSpPr>
          <p:cNvPr id="4" name="Slide Number Placeholder 3">
            <a:extLst>
              <a:ext uri="{FF2B5EF4-FFF2-40B4-BE49-F238E27FC236}">
                <a16:creationId xmlns:a16="http://schemas.microsoft.com/office/drawing/2014/main" id="{6D77641E-6E7B-4D3A-8CD9-0C72A5ECE2FE}"/>
              </a:ext>
            </a:extLst>
          </p:cNvPr>
          <p:cNvSpPr>
            <a:spLocks noGrp="1"/>
          </p:cNvSpPr>
          <p:nvPr>
            <p:ph type="sldNum" sz="quarter" idx="11"/>
          </p:nvPr>
        </p:nvSpPr>
        <p:spPr/>
        <p:txBody>
          <a:bodyPr/>
          <a:lstStyle/>
          <a:p>
            <a:fld id="{3D09992B-489E-4428-A8B2-48E459438A7F}" type="slidenum">
              <a:rPr lang="en-US" smtClean="0"/>
              <a:pPr/>
              <a:t>39</a:t>
            </a:fld>
            <a:endParaRPr lang="en-US"/>
          </a:p>
        </p:txBody>
      </p:sp>
    </p:spTree>
    <p:extLst>
      <p:ext uri="{BB962C8B-B14F-4D97-AF65-F5344CB8AC3E}">
        <p14:creationId xmlns:p14="http://schemas.microsoft.com/office/powerpoint/2010/main" val="1122718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9087DF-E3E0-F312-5769-684F09330B9D}"/>
              </a:ext>
            </a:extLst>
          </p:cNvPr>
          <p:cNvSpPr>
            <a:spLocks noGrp="1"/>
          </p:cNvSpPr>
          <p:nvPr>
            <p:ph type="title"/>
          </p:nvPr>
        </p:nvSpPr>
        <p:spPr/>
        <p:txBody>
          <a:bodyPr/>
          <a:lstStyle/>
          <a:p>
            <a:r>
              <a:rPr lang="en-US" dirty="0"/>
              <a:t>What is PL about?</a:t>
            </a:r>
          </a:p>
        </p:txBody>
      </p:sp>
      <p:sp>
        <p:nvSpPr>
          <p:cNvPr id="4" name="Content Placeholder 3">
            <a:extLst>
              <a:ext uri="{FF2B5EF4-FFF2-40B4-BE49-F238E27FC236}">
                <a16:creationId xmlns:a16="http://schemas.microsoft.com/office/drawing/2014/main" id="{F3E51D21-F537-68C5-4899-F418748969FD}"/>
              </a:ext>
            </a:extLst>
          </p:cNvPr>
          <p:cNvSpPr>
            <a:spLocks noGrp="1"/>
          </p:cNvSpPr>
          <p:nvPr>
            <p:ph idx="1"/>
          </p:nvPr>
        </p:nvSpPr>
        <p:spPr/>
        <p:txBody>
          <a:bodyPr/>
          <a:lstStyle/>
          <a:p>
            <a:pPr marL="0" indent="0">
              <a:buNone/>
            </a:pPr>
            <a:r>
              <a:rPr lang="en-US" i="1" dirty="0"/>
              <a:t>Not </a:t>
            </a:r>
            <a:r>
              <a:rPr lang="en-US" dirty="0"/>
              <a:t>developing knowledge of </a:t>
            </a:r>
            <a:r>
              <a:rPr lang="en-US" i="1" dirty="0"/>
              <a:t>particular </a:t>
            </a:r>
            <a:r>
              <a:rPr lang="en-US" dirty="0"/>
              <a:t>languages</a:t>
            </a:r>
          </a:p>
          <a:p>
            <a:pPr lvl="3"/>
            <a:endParaRPr lang="en-US" dirty="0"/>
          </a:p>
          <a:p>
            <a:pPr marL="0" indent="0">
              <a:buNone/>
            </a:pPr>
            <a:r>
              <a:rPr lang="en-US" i="1" dirty="0"/>
              <a:t>Not </a:t>
            </a:r>
            <a:r>
              <a:rPr lang="en-US" dirty="0"/>
              <a:t>implementing languages</a:t>
            </a:r>
            <a:endParaRPr lang="en-US" i="1" dirty="0"/>
          </a:p>
          <a:p>
            <a:r>
              <a:rPr lang="en-US" dirty="0"/>
              <a:t>Implementation cannot dictate design</a:t>
            </a:r>
          </a:p>
          <a:p>
            <a:r>
              <a:rPr lang="en-US" dirty="0"/>
              <a:t>Can realize PL design without knowing </a:t>
            </a:r>
            <a:r>
              <a:rPr lang="en-US" i="1" dirty="0"/>
              <a:t>most </a:t>
            </a:r>
            <a:r>
              <a:rPr lang="en-US" dirty="0"/>
              <a:t>of what drives practical language implementation</a:t>
            </a:r>
          </a:p>
        </p:txBody>
      </p:sp>
    </p:spTree>
    <p:extLst>
      <p:ext uri="{BB962C8B-B14F-4D97-AF65-F5344CB8AC3E}">
        <p14:creationId xmlns:p14="http://schemas.microsoft.com/office/powerpoint/2010/main" val="28129673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E8AD-272E-49F9-A609-E312141E472F}"/>
              </a:ext>
            </a:extLst>
          </p:cNvPr>
          <p:cNvSpPr>
            <a:spLocks noGrp="1"/>
          </p:cNvSpPr>
          <p:nvPr>
            <p:ph type="title"/>
          </p:nvPr>
        </p:nvSpPr>
        <p:spPr/>
        <p:txBody>
          <a:bodyPr/>
          <a:lstStyle/>
          <a:p>
            <a:r>
              <a:rPr lang="en-US" dirty="0"/>
              <a:t>Assessment</a:t>
            </a:r>
          </a:p>
        </p:txBody>
      </p:sp>
      <p:sp>
        <p:nvSpPr>
          <p:cNvPr id="3" name="Content Placeholder 2">
            <a:extLst>
              <a:ext uri="{FF2B5EF4-FFF2-40B4-BE49-F238E27FC236}">
                <a16:creationId xmlns:a16="http://schemas.microsoft.com/office/drawing/2014/main" id="{2B0F9149-A2D2-4AAE-BF95-DE0F9F789920}"/>
              </a:ext>
            </a:extLst>
          </p:cNvPr>
          <p:cNvSpPr>
            <a:spLocks noGrp="1"/>
          </p:cNvSpPr>
          <p:nvPr>
            <p:ph idx="1"/>
          </p:nvPr>
        </p:nvSpPr>
        <p:spPr/>
        <p:txBody>
          <a:bodyPr>
            <a:noAutofit/>
          </a:bodyPr>
          <a:lstStyle/>
          <a:p>
            <a:r>
              <a:rPr lang="en-US" dirty="0"/>
              <a:t>Problem of the week 				70%</a:t>
            </a:r>
          </a:p>
          <a:p>
            <a:r>
              <a:rPr lang="en-US" dirty="0"/>
              <a:t>Midterm exams					20</a:t>
            </a:r>
            <a:r>
              <a:rPr lang="en-US" i="1" dirty="0"/>
              <a:t>%</a:t>
            </a:r>
          </a:p>
          <a:p>
            <a:r>
              <a:rPr lang="en-US" dirty="0"/>
              <a:t>Project						10%</a:t>
            </a:r>
          </a:p>
          <a:p>
            <a:pPr lvl="1"/>
            <a:r>
              <a:rPr lang="en-US" dirty="0"/>
              <a:t>Significant development of language implementation</a:t>
            </a:r>
          </a:p>
          <a:p>
            <a:pPr lvl="1"/>
            <a:r>
              <a:rPr lang="en-US" dirty="0"/>
              <a:t>In pairs (assigned)</a:t>
            </a:r>
          </a:p>
          <a:p>
            <a:pPr lvl="1"/>
            <a:endParaRPr lang="en-US" dirty="0"/>
          </a:p>
          <a:p>
            <a:pPr lvl="3"/>
            <a:endParaRPr lang="en-US" dirty="0"/>
          </a:p>
          <a:p>
            <a:pPr marL="0" indent="0">
              <a:buNone/>
            </a:pPr>
            <a:r>
              <a:rPr lang="en-US" sz="2400" i="1" dirty="0"/>
              <a:t>“Give yourself enough time to understand the program in the final project before starting to work on it.”</a:t>
            </a:r>
          </a:p>
          <a:p>
            <a:pPr lvl="3"/>
            <a:endParaRPr lang="en-US" i="1" dirty="0"/>
          </a:p>
          <a:p>
            <a:pPr marL="0" indent="0">
              <a:buNone/>
            </a:pPr>
            <a:r>
              <a:rPr lang="en-US" sz="2400" i="1" dirty="0"/>
              <a:t>“Work iteratively on the project, separate it into chunks you can do week by week.”</a:t>
            </a:r>
          </a:p>
        </p:txBody>
      </p:sp>
      <p:sp>
        <p:nvSpPr>
          <p:cNvPr id="4" name="Slide Number Placeholder 3">
            <a:extLst>
              <a:ext uri="{FF2B5EF4-FFF2-40B4-BE49-F238E27FC236}">
                <a16:creationId xmlns:a16="http://schemas.microsoft.com/office/drawing/2014/main" id="{6D77641E-6E7B-4D3A-8CD9-0C72A5ECE2FE}"/>
              </a:ext>
            </a:extLst>
          </p:cNvPr>
          <p:cNvSpPr>
            <a:spLocks noGrp="1"/>
          </p:cNvSpPr>
          <p:nvPr>
            <p:ph type="sldNum" sz="quarter" idx="11"/>
          </p:nvPr>
        </p:nvSpPr>
        <p:spPr/>
        <p:txBody>
          <a:bodyPr/>
          <a:lstStyle/>
          <a:p>
            <a:fld id="{3D09992B-489E-4428-A8B2-48E459438A7F}" type="slidenum">
              <a:rPr lang="en-US" smtClean="0"/>
              <a:pPr/>
              <a:t>40</a:t>
            </a:fld>
            <a:endParaRPr lang="en-US"/>
          </a:p>
        </p:txBody>
      </p:sp>
    </p:spTree>
    <p:extLst>
      <p:ext uri="{BB962C8B-B14F-4D97-AF65-F5344CB8AC3E}">
        <p14:creationId xmlns:p14="http://schemas.microsoft.com/office/powerpoint/2010/main" val="4678608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476B0-ED53-4AD9-AE2A-41E2E98696B5}"/>
              </a:ext>
            </a:extLst>
          </p:cNvPr>
          <p:cNvSpPr>
            <a:spLocks noGrp="1"/>
          </p:cNvSpPr>
          <p:nvPr>
            <p:ph type="title"/>
          </p:nvPr>
        </p:nvSpPr>
        <p:spPr/>
        <p:txBody>
          <a:bodyPr/>
          <a:lstStyle/>
          <a:p>
            <a:r>
              <a:rPr lang="en-US" dirty="0"/>
              <a:t>Partial credit</a:t>
            </a:r>
          </a:p>
        </p:txBody>
      </p:sp>
      <p:sp>
        <p:nvSpPr>
          <p:cNvPr id="3" name="Content Placeholder 2">
            <a:extLst>
              <a:ext uri="{FF2B5EF4-FFF2-40B4-BE49-F238E27FC236}">
                <a16:creationId xmlns:a16="http://schemas.microsoft.com/office/drawing/2014/main" id="{65708F76-5F1D-4294-8948-5E142B53539D}"/>
              </a:ext>
            </a:extLst>
          </p:cNvPr>
          <p:cNvSpPr>
            <a:spLocks noGrp="1"/>
          </p:cNvSpPr>
          <p:nvPr>
            <p:ph idx="1"/>
          </p:nvPr>
        </p:nvSpPr>
        <p:spPr/>
        <p:txBody>
          <a:bodyPr>
            <a:normAutofit/>
          </a:bodyPr>
          <a:lstStyle/>
          <a:p>
            <a:pPr marL="0" indent="0">
              <a:buNone/>
            </a:pPr>
            <a:r>
              <a:rPr lang="en-US" dirty="0"/>
              <a:t>There isn’t any.</a:t>
            </a:r>
          </a:p>
          <a:p>
            <a:pPr lvl="3"/>
            <a:endParaRPr lang="en-US" dirty="0"/>
          </a:p>
          <a:p>
            <a:pPr marL="0" indent="0">
              <a:buNone/>
            </a:pPr>
            <a:r>
              <a:rPr lang="en-US" sz="2400" i="1" dirty="0"/>
              <a:t>“The chair of a department of a Big Ten university once observed, probably after a bad day, that it was possible for a student to graduate with a mathematics major without ever having solved a single problem correctly. Partial credit can go a long way.”</a:t>
            </a:r>
          </a:p>
          <a:p>
            <a:pPr lvl="3"/>
            <a:endParaRPr lang="en-US" i="1" dirty="0"/>
          </a:p>
          <a:p>
            <a:r>
              <a:rPr lang="en-US" dirty="0"/>
              <a:t>Assessment based on suites of test cases</a:t>
            </a:r>
          </a:p>
          <a:p>
            <a:r>
              <a:rPr lang="en-US" dirty="0"/>
              <a:t>Test cases will be available from the beginning of each problem</a:t>
            </a:r>
          </a:p>
          <a:p>
            <a:r>
              <a:rPr lang="en-US" dirty="0"/>
              <a:t>No surprises, no interpretation</a:t>
            </a:r>
          </a:p>
        </p:txBody>
      </p:sp>
      <p:sp>
        <p:nvSpPr>
          <p:cNvPr id="4" name="Slide Number Placeholder 3">
            <a:extLst>
              <a:ext uri="{FF2B5EF4-FFF2-40B4-BE49-F238E27FC236}">
                <a16:creationId xmlns:a16="http://schemas.microsoft.com/office/drawing/2014/main" id="{AD989949-AAE8-47C8-B383-D170B57F898F}"/>
              </a:ext>
            </a:extLst>
          </p:cNvPr>
          <p:cNvSpPr>
            <a:spLocks noGrp="1"/>
          </p:cNvSpPr>
          <p:nvPr>
            <p:ph type="sldNum" sz="quarter" idx="11"/>
          </p:nvPr>
        </p:nvSpPr>
        <p:spPr/>
        <p:txBody>
          <a:bodyPr/>
          <a:lstStyle/>
          <a:p>
            <a:fld id="{3D09992B-489E-4428-A8B2-48E459438A7F}" type="slidenum">
              <a:rPr lang="en-US" smtClean="0"/>
              <a:pPr/>
              <a:t>41</a:t>
            </a:fld>
            <a:endParaRPr lang="en-US"/>
          </a:p>
        </p:txBody>
      </p:sp>
    </p:spTree>
    <p:extLst>
      <p:ext uri="{BB962C8B-B14F-4D97-AF65-F5344CB8AC3E}">
        <p14:creationId xmlns:p14="http://schemas.microsoft.com/office/powerpoint/2010/main" val="255135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75AFA-344D-46BD-81F6-8E5B54B079A8}"/>
              </a:ext>
            </a:extLst>
          </p:cNvPr>
          <p:cNvSpPr>
            <a:spLocks noGrp="1"/>
          </p:cNvSpPr>
          <p:nvPr>
            <p:ph type="title"/>
          </p:nvPr>
        </p:nvSpPr>
        <p:spPr/>
        <p:txBody>
          <a:bodyPr/>
          <a:lstStyle/>
          <a:p>
            <a:r>
              <a:rPr lang="en-US" dirty="0"/>
              <a:t>Extra credit</a:t>
            </a:r>
          </a:p>
        </p:txBody>
      </p:sp>
      <p:sp>
        <p:nvSpPr>
          <p:cNvPr id="3" name="Content Placeholder 2">
            <a:extLst>
              <a:ext uri="{FF2B5EF4-FFF2-40B4-BE49-F238E27FC236}">
                <a16:creationId xmlns:a16="http://schemas.microsoft.com/office/drawing/2014/main" id="{CA730A08-6F8A-20CC-3B31-97C8FF13D27C}"/>
              </a:ext>
            </a:extLst>
          </p:cNvPr>
          <p:cNvSpPr>
            <a:spLocks noGrp="1"/>
          </p:cNvSpPr>
          <p:nvPr>
            <p:ph idx="1"/>
          </p:nvPr>
        </p:nvSpPr>
        <p:spPr/>
        <p:txBody>
          <a:bodyPr/>
          <a:lstStyle/>
          <a:p>
            <a:pPr marL="0" indent="0">
              <a:buNone/>
            </a:pPr>
            <a:r>
              <a:rPr lang="en-US" dirty="0"/>
              <a:t>There’s a survey on the ICON page.</a:t>
            </a:r>
          </a:p>
          <a:p>
            <a:pPr lvl="3"/>
            <a:endParaRPr lang="en-US" dirty="0"/>
          </a:p>
          <a:p>
            <a:pPr marL="0" indent="0">
              <a:buNone/>
            </a:pPr>
            <a:r>
              <a:rPr lang="en-US" dirty="0"/>
              <a:t>If 80% of the class completes it </a:t>
            </a:r>
            <a:r>
              <a:rPr lang="en-US" i="1" dirty="0"/>
              <a:t>by the start of class Thursday</a:t>
            </a:r>
            <a:r>
              <a:rPr lang="en-US" dirty="0"/>
              <a:t>, the entire class gets 0.5% bonus to their semester grade.</a:t>
            </a:r>
          </a:p>
        </p:txBody>
      </p:sp>
      <p:sp>
        <p:nvSpPr>
          <p:cNvPr id="4" name="Slide Number Placeholder 3">
            <a:extLst>
              <a:ext uri="{FF2B5EF4-FFF2-40B4-BE49-F238E27FC236}">
                <a16:creationId xmlns:a16="http://schemas.microsoft.com/office/drawing/2014/main" id="{A63DF7EC-C286-C57F-15DF-102B1C873D52}"/>
              </a:ext>
            </a:extLst>
          </p:cNvPr>
          <p:cNvSpPr>
            <a:spLocks noGrp="1"/>
          </p:cNvSpPr>
          <p:nvPr>
            <p:ph type="sldNum" sz="quarter" idx="11"/>
          </p:nvPr>
        </p:nvSpPr>
        <p:spPr/>
        <p:txBody>
          <a:bodyPr/>
          <a:lstStyle/>
          <a:p>
            <a:fld id="{3D09992B-489E-4428-A8B2-48E459438A7F}" type="slidenum">
              <a:rPr lang="en-US" smtClean="0"/>
              <a:pPr/>
              <a:t>42</a:t>
            </a:fld>
            <a:endParaRPr lang="en-US"/>
          </a:p>
        </p:txBody>
      </p:sp>
    </p:spTree>
    <p:extLst>
      <p:ext uri="{BB962C8B-B14F-4D97-AF65-F5344CB8AC3E}">
        <p14:creationId xmlns:p14="http://schemas.microsoft.com/office/powerpoint/2010/main" val="23415121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3FC13-18B4-4309-AF5E-1A36B02F0091}"/>
              </a:ext>
            </a:extLst>
          </p:cNvPr>
          <p:cNvSpPr>
            <a:spLocks noGrp="1"/>
          </p:cNvSpPr>
          <p:nvPr>
            <p:ph type="title"/>
          </p:nvPr>
        </p:nvSpPr>
        <p:spPr/>
        <p:txBody>
          <a:bodyPr/>
          <a:lstStyle/>
          <a:p>
            <a:r>
              <a:rPr lang="en-US" dirty="0"/>
              <a:t>Academic honesty</a:t>
            </a:r>
          </a:p>
        </p:txBody>
      </p:sp>
      <p:sp>
        <p:nvSpPr>
          <p:cNvPr id="3" name="Content Placeholder 2">
            <a:extLst>
              <a:ext uri="{FF2B5EF4-FFF2-40B4-BE49-F238E27FC236}">
                <a16:creationId xmlns:a16="http://schemas.microsoft.com/office/drawing/2014/main" id="{F70403E6-0ABF-45EB-8C27-A4663ED90D41}"/>
              </a:ext>
            </a:extLst>
          </p:cNvPr>
          <p:cNvSpPr>
            <a:spLocks noGrp="1"/>
          </p:cNvSpPr>
          <p:nvPr>
            <p:ph idx="1"/>
          </p:nvPr>
        </p:nvSpPr>
        <p:spPr/>
        <p:txBody>
          <a:bodyPr>
            <a:noAutofit/>
          </a:bodyPr>
          <a:lstStyle/>
          <a:p>
            <a:pPr marL="0" indent="0">
              <a:buNone/>
            </a:pPr>
            <a:r>
              <a:rPr lang="en-US" i="1" dirty="0"/>
              <a:t>The work you submit should be yours/your groups, and yours/your groups alone.</a:t>
            </a:r>
          </a:p>
          <a:p>
            <a:pPr lvl="3"/>
            <a:endParaRPr lang="en-US" dirty="0"/>
          </a:p>
          <a:p>
            <a:pPr lvl="1"/>
            <a:r>
              <a:rPr lang="en-US" dirty="0"/>
              <a:t>Problem of the week: feel free to discuss problems and their solutions, but solution writeups should be individual.  </a:t>
            </a:r>
            <a:r>
              <a:rPr lang="en-US" i="1" dirty="0"/>
              <a:t>Please do not share problems or their solutions online</a:t>
            </a:r>
            <a:r>
              <a:rPr lang="en-US" dirty="0"/>
              <a:t>.</a:t>
            </a:r>
          </a:p>
          <a:p>
            <a:pPr lvl="1"/>
            <a:r>
              <a:rPr lang="en-US" dirty="0"/>
              <a:t>Project: feel free to discuss specifications, but please do not discuss solutions.  </a:t>
            </a:r>
          </a:p>
          <a:p>
            <a:pPr lvl="1"/>
            <a:r>
              <a:rPr lang="en-US" dirty="0"/>
              <a:t>Questions: please ask.</a:t>
            </a:r>
          </a:p>
          <a:p>
            <a:pPr lvl="3"/>
            <a:endParaRPr lang="en-US" dirty="0"/>
          </a:p>
          <a:p>
            <a:pPr marL="0" indent="0">
              <a:buNone/>
            </a:pPr>
            <a:r>
              <a:rPr lang="en-US" dirty="0"/>
              <a:t>Faculty can’t </a:t>
            </a:r>
            <a:r>
              <a:rPr lang="en-US" i="1" dirty="0"/>
              <a:t>say</a:t>
            </a:r>
            <a:r>
              <a:rPr lang="en-US" dirty="0"/>
              <a:t> that academic honesty matters unless they </a:t>
            </a:r>
            <a:r>
              <a:rPr lang="en-US" i="1" dirty="0"/>
              <a:t>act</a:t>
            </a:r>
            <a:r>
              <a:rPr lang="en-US" dirty="0"/>
              <a:t> like academic honesty matters.</a:t>
            </a:r>
          </a:p>
        </p:txBody>
      </p:sp>
      <p:sp>
        <p:nvSpPr>
          <p:cNvPr id="4" name="Slide Number Placeholder 3">
            <a:extLst>
              <a:ext uri="{FF2B5EF4-FFF2-40B4-BE49-F238E27FC236}">
                <a16:creationId xmlns:a16="http://schemas.microsoft.com/office/drawing/2014/main" id="{DA2270DC-B768-4CFE-9E5A-015C7A164C07}"/>
              </a:ext>
            </a:extLst>
          </p:cNvPr>
          <p:cNvSpPr>
            <a:spLocks noGrp="1"/>
          </p:cNvSpPr>
          <p:nvPr>
            <p:ph type="sldNum" sz="quarter" idx="11"/>
          </p:nvPr>
        </p:nvSpPr>
        <p:spPr/>
        <p:txBody>
          <a:bodyPr/>
          <a:lstStyle/>
          <a:p>
            <a:fld id="{3D09992B-489E-4428-A8B2-48E459438A7F}" type="slidenum">
              <a:rPr lang="en-US" smtClean="0"/>
              <a:pPr/>
              <a:t>43</a:t>
            </a:fld>
            <a:endParaRPr lang="en-US"/>
          </a:p>
        </p:txBody>
      </p:sp>
    </p:spTree>
    <p:extLst>
      <p:ext uri="{BB962C8B-B14F-4D97-AF65-F5344CB8AC3E}">
        <p14:creationId xmlns:p14="http://schemas.microsoft.com/office/powerpoint/2010/main" val="4987912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9837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E4D46-1C2E-428F-8E6D-3ACEDC891BF5}"/>
              </a:ext>
            </a:extLst>
          </p:cNvPr>
          <p:cNvSpPr>
            <a:spLocks noGrp="1"/>
          </p:cNvSpPr>
          <p:nvPr>
            <p:ph type="title"/>
          </p:nvPr>
        </p:nvSpPr>
        <p:spPr/>
        <p:txBody>
          <a:bodyPr/>
          <a:lstStyle/>
          <a:p>
            <a:r>
              <a:rPr lang="en-US" dirty="0"/>
              <a:t>General purpose programming</a:t>
            </a:r>
          </a:p>
        </p:txBody>
      </p:sp>
      <p:sp>
        <p:nvSpPr>
          <p:cNvPr id="3" name="Content Placeholder 2">
            <a:extLst>
              <a:ext uri="{FF2B5EF4-FFF2-40B4-BE49-F238E27FC236}">
                <a16:creationId xmlns:a16="http://schemas.microsoft.com/office/drawing/2014/main" id="{B5B8A90C-66BF-4543-9D6D-3A5681FB3664}"/>
              </a:ext>
            </a:extLst>
          </p:cNvPr>
          <p:cNvSpPr>
            <a:spLocks noGrp="1"/>
          </p:cNvSpPr>
          <p:nvPr>
            <p:ph idx="1"/>
          </p:nvPr>
        </p:nvSpPr>
        <p:spPr>
          <a:xfrm>
            <a:off x="609600" y="1341439"/>
            <a:ext cx="8295861" cy="4784725"/>
          </a:xfrm>
        </p:spPr>
        <p:txBody>
          <a:bodyPr/>
          <a:lstStyle/>
          <a:p>
            <a:pPr marL="0" indent="0">
              <a:buNone/>
            </a:pPr>
            <a:r>
              <a:rPr lang="en-US" dirty="0"/>
              <a:t>RADM Grace Murray Hopper (1906–1992)</a:t>
            </a:r>
          </a:p>
          <a:p>
            <a:pPr lvl="1"/>
            <a:r>
              <a:rPr lang="en-US" dirty="0"/>
              <a:t>American mathematician and computer scientist</a:t>
            </a:r>
          </a:p>
          <a:p>
            <a:pPr lvl="1"/>
            <a:r>
              <a:rPr lang="en-US" dirty="0"/>
              <a:t>Designer of various programming languages</a:t>
            </a:r>
          </a:p>
          <a:p>
            <a:pPr lvl="3"/>
            <a:endParaRPr lang="en-US" dirty="0"/>
          </a:p>
          <a:p>
            <a:pPr marL="0" indent="0">
              <a:buNone/>
            </a:pPr>
            <a:r>
              <a:rPr lang="en-US" dirty="0"/>
              <a:t>“The Education of a Computer” (1952)</a:t>
            </a:r>
          </a:p>
          <a:p>
            <a:pPr lvl="1"/>
            <a:r>
              <a:rPr lang="en-US" dirty="0"/>
              <a:t>Describes the first compiler/linker</a:t>
            </a:r>
          </a:p>
          <a:p>
            <a:pPr lvl="1"/>
            <a:r>
              <a:rPr lang="en-US" dirty="0"/>
              <a:t>“Programming in English”—widely rejected when first proposed</a:t>
            </a:r>
          </a:p>
          <a:p>
            <a:pPr lvl="1"/>
            <a:endParaRPr lang="en-US" dirty="0"/>
          </a:p>
          <a:p>
            <a:endParaRPr lang="en-US" dirty="0"/>
          </a:p>
        </p:txBody>
      </p:sp>
      <p:sp>
        <p:nvSpPr>
          <p:cNvPr id="4" name="Slide Number Placeholder 3">
            <a:extLst>
              <a:ext uri="{FF2B5EF4-FFF2-40B4-BE49-F238E27FC236}">
                <a16:creationId xmlns:a16="http://schemas.microsoft.com/office/drawing/2014/main" id="{A8AA9973-B4BA-4AB4-8B64-C35CC96D196E}"/>
              </a:ext>
            </a:extLst>
          </p:cNvPr>
          <p:cNvSpPr>
            <a:spLocks noGrp="1"/>
          </p:cNvSpPr>
          <p:nvPr>
            <p:ph type="sldNum" sz="quarter" idx="11"/>
          </p:nvPr>
        </p:nvSpPr>
        <p:spPr/>
        <p:txBody>
          <a:bodyPr/>
          <a:lstStyle/>
          <a:p>
            <a:fld id="{3D09992B-489E-4428-A8B2-48E459438A7F}" type="slidenum">
              <a:rPr lang="en-US" smtClean="0"/>
              <a:pPr/>
              <a:t>45</a:t>
            </a:fld>
            <a:endParaRPr lang="en-US"/>
          </a:p>
        </p:txBody>
      </p:sp>
      <p:pic>
        <p:nvPicPr>
          <p:cNvPr id="8" name="Picture 7" descr="A person wearing a suit and hat&#10;&#10;Description automatically generated">
            <a:extLst>
              <a:ext uri="{FF2B5EF4-FFF2-40B4-BE49-F238E27FC236}">
                <a16:creationId xmlns:a16="http://schemas.microsoft.com/office/drawing/2014/main" id="{623FCE3C-0E49-48F1-A794-55F5394D49A7}"/>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38741" r="657"/>
          <a:stretch/>
        </p:blipFill>
        <p:spPr>
          <a:xfrm>
            <a:off x="8967083" y="1341439"/>
            <a:ext cx="2615317" cy="2877030"/>
          </a:xfrm>
          <a:prstGeom prst="rect">
            <a:avLst/>
          </a:prstGeom>
        </p:spPr>
      </p:pic>
    </p:spTree>
    <p:extLst>
      <p:ext uri="{BB962C8B-B14F-4D97-AF65-F5344CB8AC3E}">
        <p14:creationId xmlns:p14="http://schemas.microsoft.com/office/powerpoint/2010/main" val="35825658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FEA32-9D71-4A3D-B5DC-EDB4371F4D32}"/>
              </a:ext>
            </a:extLst>
          </p:cNvPr>
          <p:cNvSpPr>
            <a:spLocks noGrp="1"/>
          </p:cNvSpPr>
          <p:nvPr>
            <p:ph type="title"/>
          </p:nvPr>
        </p:nvSpPr>
        <p:spPr/>
        <p:txBody>
          <a:bodyPr/>
          <a:lstStyle/>
          <a:p>
            <a:r>
              <a:rPr lang="en-US" dirty="0"/>
              <a:t>Programming with functions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B490BDD-1C86-4BC7-9EA6-4A800B869B78}"/>
                  </a:ext>
                </a:extLst>
              </p:cNvPr>
              <p:cNvSpPr>
                <a:spLocks noGrp="1"/>
              </p:cNvSpPr>
              <p:nvPr>
                <p:ph idx="1"/>
              </p:nvPr>
            </p:nvSpPr>
            <p:spPr>
              <a:xfrm>
                <a:off x="609600" y="1341439"/>
                <a:ext cx="8816671" cy="4784725"/>
              </a:xfrm>
            </p:spPr>
            <p:txBody>
              <a:bodyPr/>
              <a:lstStyle/>
              <a:p>
                <a:pPr marL="0" indent="0">
                  <a:buNone/>
                </a:pPr>
                <a:r>
                  <a:rPr lang="en-US" dirty="0"/>
                  <a:t>John McCarthy (1927–2001)</a:t>
                </a:r>
              </a:p>
              <a:p>
                <a:pPr lvl="1"/>
                <a:r>
                  <a:rPr lang="en-US" dirty="0"/>
                  <a:t>American computer and cognitive scientist</a:t>
                </a:r>
              </a:p>
              <a:p>
                <a:pPr lvl="1"/>
                <a:r>
                  <a:rPr lang="en-US" dirty="0"/>
                  <a:t>Founder of artificial intelligence</a:t>
                </a:r>
              </a:p>
              <a:p>
                <a:pPr lvl="3"/>
                <a:endParaRPr lang="en-US" dirty="0"/>
              </a:p>
              <a:p>
                <a:pPr marL="0" indent="0">
                  <a:buNone/>
                </a:pPr>
                <a:r>
                  <a:rPr lang="en-US" dirty="0"/>
                  <a:t>“Recursive Functions of Symbolic Expressions and Their Computation by Machine” (1960)</a:t>
                </a:r>
              </a:p>
              <a:p>
                <a:pPr lvl="1"/>
                <a:r>
                  <a:rPr lang="en-US" dirty="0"/>
                  <a:t>Programming language based on the </a:t>
                </a:r>
                <a14:m>
                  <m:oMath xmlns:m="http://schemas.openxmlformats.org/officeDocument/2006/math">
                    <m:r>
                      <a:rPr lang="en-US" b="0" i="1" smtClean="0">
                        <a:latin typeface="Cambria Math" panose="02040503050406030204" pitchFamily="18" charset="0"/>
                      </a:rPr>
                      <m:t>𝜆</m:t>
                    </m:r>
                  </m:oMath>
                </a14:m>
                <a:r>
                  <a:rPr lang="en-US" dirty="0"/>
                  <a:t>-calculus</a:t>
                </a:r>
              </a:p>
              <a:p>
                <a:pPr lvl="1"/>
                <a:r>
                  <a:rPr lang="en-US" dirty="0"/>
                  <a:t>Designed to facilitate AI experiments</a:t>
                </a:r>
              </a:p>
              <a:p>
                <a:pPr marL="0" indent="0">
                  <a:buNone/>
                </a:pPr>
                <a:endParaRPr lang="en-US" dirty="0"/>
              </a:p>
              <a:p>
                <a:pPr lvl="1"/>
                <a:endParaRPr lang="en-US" dirty="0"/>
              </a:p>
            </p:txBody>
          </p:sp>
        </mc:Choice>
        <mc:Fallback xmlns="">
          <p:sp>
            <p:nvSpPr>
              <p:cNvPr id="3" name="Content Placeholder 2">
                <a:extLst>
                  <a:ext uri="{FF2B5EF4-FFF2-40B4-BE49-F238E27FC236}">
                    <a16:creationId xmlns:a16="http://schemas.microsoft.com/office/drawing/2014/main" id="{FB490BDD-1C86-4BC7-9EA6-4A800B869B78}"/>
                  </a:ext>
                </a:extLst>
              </p:cNvPr>
              <p:cNvSpPr>
                <a:spLocks noGrp="1" noRot="1" noChangeAspect="1" noMove="1" noResize="1" noEditPoints="1" noAdjustHandles="1" noChangeArrowheads="1" noChangeShapeType="1" noTextEdit="1"/>
              </p:cNvSpPr>
              <p:nvPr>
                <p:ph idx="1"/>
              </p:nvPr>
            </p:nvSpPr>
            <p:spPr>
              <a:xfrm>
                <a:off x="609600" y="1341439"/>
                <a:ext cx="8816671" cy="4784725"/>
              </a:xfrm>
              <a:blipFill>
                <a:blip r:embed="rId2"/>
                <a:stretch>
                  <a:fillRect l="-1383" t="-1274" r="-2075"/>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A497A5EA-5A18-458D-8ADD-B432A1001897}"/>
              </a:ext>
            </a:extLst>
          </p:cNvPr>
          <p:cNvSpPr>
            <a:spLocks noGrp="1"/>
          </p:cNvSpPr>
          <p:nvPr>
            <p:ph type="sldNum" sz="quarter" idx="11"/>
          </p:nvPr>
        </p:nvSpPr>
        <p:spPr/>
        <p:txBody>
          <a:bodyPr/>
          <a:lstStyle/>
          <a:p>
            <a:fld id="{3D09992B-489E-4428-A8B2-48E459438A7F}" type="slidenum">
              <a:rPr lang="en-US" smtClean="0"/>
              <a:pPr/>
              <a:t>46</a:t>
            </a:fld>
            <a:endParaRPr lang="en-US"/>
          </a:p>
        </p:txBody>
      </p:sp>
      <p:pic>
        <p:nvPicPr>
          <p:cNvPr id="10" name="Picture 9" descr="A person wearing a suit and tie&#10;&#10;Description automatically generated">
            <a:extLst>
              <a:ext uri="{FF2B5EF4-FFF2-40B4-BE49-F238E27FC236}">
                <a16:creationId xmlns:a16="http://schemas.microsoft.com/office/drawing/2014/main" id="{AF179C40-1DA6-4C82-8074-5F2E8C8CDE9D}"/>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9501147" y="1341439"/>
            <a:ext cx="2081253" cy="2881399"/>
          </a:xfrm>
          <a:prstGeom prst="rect">
            <a:avLst/>
          </a:prstGeom>
        </p:spPr>
      </p:pic>
    </p:spTree>
    <p:extLst>
      <p:ext uri="{BB962C8B-B14F-4D97-AF65-F5344CB8AC3E}">
        <p14:creationId xmlns:p14="http://schemas.microsoft.com/office/powerpoint/2010/main" val="14983855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C0357-E26F-4542-8C20-2A6067FE8D2F}"/>
              </a:ext>
            </a:extLst>
          </p:cNvPr>
          <p:cNvSpPr>
            <a:spLocks noGrp="1"/>
          </p:cNvSpPr>
          <p:nvPr>
            <p:ph type="title"/>
          </p:nvPr>
        </p:nvSpPr>
        <p:spPr/>
        <p:txBody>
          <a:bodyPr/>
          <a:lstStyle/>
          <a:p>
            <a:r>
              <a:rPr lang="en-US" dirty="0"/>
              <a:t>Programming purely with functions</a:t>
            </a:r>
          </a:p>
        </p:txBody>
      </p:sp>
      <p:sp>
        <p:nvSpPr>
          <p:cNvPr id="3" name="Content Placeholder 2">
            <a:extLst>
              <a:ext uri="{FF2B5EF4-FFF2-40B4-BE49-F238E27FC236}">
                <a16:creationId xmlns:a16="http://schemas.microsoft.com/office/drawing/2014/main" id="{91DC9970-DF89-40E1-A6A9-E0CAC03A1CA7}"/>
              </a:ext>
            </a:extLst>
          </p:cNvPr>
          <p:cNvSpPr>
            <a:spLocks noGrp="1"/>
          </p:cNvSpPr>
          <p:nvPr>
            <p:ph idx="1"/>
          </p:nvPr>
        </p:nvSpPr>
        <p:spPr>
          <a:xfrm>
            <a:off x="609600" y="1341439"/>
            <a:ext cx="5178950" cy="4784725"/>
          </a:xfrm>
        </p:spPr>
        <p:txBody>
          <a:bodyPr/>
          <a:lstStyle/>
          <a:p>
            <a:pPr marL="0" indent="0">
              <a:buNone/>
            </a:pPr>
            <a:r>
              <a:rPr lang="en-US" dirty="0"/>
              <a:t>Paul Hudak (1952–2015)</a:t>
            </a:r>
          </a:p>
          <a:p>
            <a:pPr marL="0" indent="0">
              <a:buNone/>
            </a:pPr>
            <a:r>
              <a:rPr lang="en-US" dirty="0"/>
              <a:t>Simon Peyton Jones (1958–)</a:t>
            </a:r>
          </a:p>
          <a:p>
            <a:pPr marL="0" indent="0">
              <a:buNone/>
            </a:pPr>
            <a:r>
              <a:rPr lang="en-US" dirty="0"/>
              <a:t>Philip Wadler (1956–)</a:t>
            </a:r>
          </a:p>
          <a:p>
            <a:pPr marL="0" indent="0">
              <a:buNone/>
            </a:pPr>
            <a:endParaRPr lang="en-US" dirty="0"/>
          </a:p>
          <a:p>
            <a:pPr marL="0" indent="0">
              <a:buNone/>
            </a:pPr>
            <a:r>
              <a:rPr lang="en-US" dirty="0"/>
              <a:t>“Report on the Programming Language Haskell: A Non-strict, Purely Functional Language” (1992)</a:t>
            </a:r>
          </a:p>
        </p:txBody>
      </p:sp>
      <p:sp>
        <p:nvSpPr>
          <p:cNvPr id="4" name="Slide Number Placeholder 3">
            <a:extLst>
              <a:ext uri="{FF2B5EF4-FFF2-40B4-BE49-F238E27FC236}">
                <a16:creationId xmlns:a16="http://schemas.microsoft.com/office/drawing/2014/main" id="{0DCB6679-88ED-49EC-993C-AAABF4A8938E}"/>
              </a:ext>
            </a:extLst>
          </p:cNvPr>
          <p:cNvSpPr>
            <a:spLocks noGrp="1"/>
          </p:cNvSpPr>
          <p:nvPr>
            <p:ph type="sldNum" sz="quarter" idx="11"/>
          </p:nvPr>
        </p:nvSpPr>
        <p:spPr/>
        <p:txBody>
          <a:bodyPr/>
          <a:lstStyle/>
          <a:p>
            <a:fld id="{3D09992B-489E-4428-A8B2-48E459438A7F}" type="slidenum">
              <a:rPr lang="en-US" smtClean="0"/>
              <a:pPr/>
              <a:t>47</a:t>
            </a:fld>
            <a:endParaRPr lang="en-US"/>
          </a:p>
        </p:txBody>
      </p:sp>
      <p:pic>
        <p:nvPicPr>
          <p:cNvPr id="8" name="Picture 7" descr="A person smiling for the camera&#10;&#10;Description automatically generated">
            <a:extLst>
              <a:ext uri="{FF2B5EF4-FFF2-40B4-BE49-F238E27FC236}">
                <a16:creationId xmlns:a16="http://schemas.microsoft.com/office/drawing/2014/main" id="{CBD3AE7E-E58C-4FC6-8CFD-17E4C3F0068B}"/>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2333" r="12351"/>
          <a:stretch/>
        </p:blipFill>
        <p:spPr>
          <a:xfrm>
            <a:off x="5937900" y="1339687"/>
            <a:ext cx="1881500" cy="2880523"/>
          </a:xfrm>
          <a:prstGeom prst="rect">
            <a:avLst/>
          </a:prstGeom>
        </p:spPr>
      </p:pic>
      <p:pic>
        <p:nvPicPr>
          <p:cNvPr id="10" name="Picture 9" descr="A person smiling for the camera&#10;&#10;Description automatically generated">
            <a:extLst>
              <a:ext uri="{FF2B5EF4-FFF2-40B4-BE49-F238E27FC236}">
                <a16:creationId xmlns:a16="http://schemas.microsoft.com/office/drawing/2014/main" id="{76CEA7D8-8D41-4C07-BFCA-AB66965E6E30}"/>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0377" r="8000" b="10714"/>
          <a:stretch/>
        </p:blipFill>
        <p:spPr>
          <a:xfrm>
            <a:off x="7819400" y="1340563"/>
            <a:ext cx="1881500" cy="2881398"/>
          </a:xfrm>
          <a:prstGeom prst="rect">
            <a:avLst/>
          </a:prstGeom>
        </p:spPr>
      </p:pic>
      <p:pic>
        <p:nvPicPr>
          <p:cNvPr id="12" name="Picture 11" descr="A person wearing glasses&#10;&#10;Description automatically generated">
            <a:extLst>
              <a:ext uri="{FF2B5EF4-FFF2-40B4-BE49-F238E27FC236}">
                <a16:creationId xmlns:a16="http://schemas.microsoft.com/office/drawing/2014/main" id="{63F82CD8-3AAA-492C-8712-34790F3ABE11}"/>
              </a:ext>
            </a:extLst>
          </p:cNvPr>
          <p:cNvPicPr>
            <a:picLocks noChangeAspect="1"/>
          </p:cNvPicPr>
          <p:nvPr/>
        </p:nvPicPr>
        <p:blipFill>
          <a:blip r:embed="rId6">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tretch>
            <a:fillRect/>
          </a:stretch>
        </p:blipFill>
        <p:spPr>
          <a:xfrm>
            <a:off x="9700900" y="1341438"/>
            <a:ext cx="1881500" cy="2881399"/>
          </a:xfrm>
          <a:prstGeom prst="rect">
            <a:avLst/>
          </a:prstGeom>
        </p:spPr>
      </p:pic>
    </p:spTree>
    <p:extLst>
      <p:ext uri="{BB962C8B-B14F-4D97-AF65-F5344CB8AC3E}">
        <p14:creationId xmlns:p14="http://schemas.microsoft.com/office/powerpoint/2010/main" val="30424496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7E754-0E3A-4368-8751-A56E02968AF0}"/>
              </a:ext>
            </a:extLst>
          </p:cNvPr>
          <p:cNvSpPr>
            <a:spLocks noGrp="1"/>
          </p:cNvSpPr>
          <p:nvPr>
            <p:ph type="title"/>
          </p:nvPr>
        </p:nvSpPr>
        <p:spPr/>
        <p:txBody>
          <a:bodyPr/>
          <a:lstStyle/>
          <a:p>
            <a:r>
              <a:rPr lang="en-US" dirty="0"/>
              <a:t>Basically irrelevant</a:t>
            </a:r>
          </a:p>
        </p:txBody>
      </p:sp>
      <p:sp>
        <p:nvSpPr>
          <p:cNvPr id="3" name="Content Placeholder 2">
            <a:extLst>
              <a:ext uri="{FF2B5EF4-FFF2-40B4-BE49-F238E27FC236}">
                <a16:creationId xmlns:a16="http://schemas.microsoft.com/office/drawing/2014/main" id="{FF133F39-7345-47B4-9C2C-C6CCED54435C}"/>
              </a:ext>
            </a:extLst>
          </p:cNvPr>
          <p:cNvSpPr>
            <a:spLocks noGrp="1"/>
          </p:cNvSpPr>
          <p:nvPr>
            <p:ph idx="1"/>
          </p:nvPr>
        </p:nvSpPr>
        <p:spPr/>
        <p:txBody>
          <a:bodyPr/>
          <a:lstStyle/>
          <a:p>
            <a:pPr marL="0" indent="0">
              <a:buNone/>
            </a:pPr>
            <a:r>
              <a:rPr lang="en-US" dirty="0"/>
              <a:t>J. Garrett Morris (1983–)</a:t>
            </a:r>
          </a:p>
          <a:p>
            <a:pPr lvl="1"/>
            <a:r>
              <a:rPr lang="en-US" dirty="0" err="1"/>
              <a:t>Haskeller</a:t>
            </a:r>
            <a:r>
              <a:rPr lang="en-US" dirty="0"/>
              <a:t> since first year of college</a:t>
            </a:r>
          </a:p>
          <a:p>
            <a:pPr lvl="1"/>
            <a:r>
              <a:rPr lang="en-US" dirty="0"/>
              <a:t>Studies type systems and logic</a:t>
            </a:r>
          </a:p>
          <a:p>
            <a:pPr lvl="1"/>
            <a:r>
              <a:rPr lang="en-US" dirty="0"/>
              <a:t>Your instructor</a:t>
            </a:r>
          </a:p>
          <a:p>
            <a:pPr lvl="3"/>
            <a:endParaRPr lang="en-US" dirty="0"/>
          </a:p>
        </p:txBody>
      </p:sp>
      <p:sp>
        <p:nvSpPr>
          <p:cNvPr id="4" name="Slide Number Placeholder 3">
            <a:extLst>
              <a:ext uri="{FF2B5EF4-FFF2-40B4-BE49-F238E27FC236}">
                <a16:creationId xmlns:a16="http://schemas.microsoft.com/office/drawing/2014/main" id="{8020D6F1-A4BC-4E1B-9EFC-A9DB865AA1DC}"/>
              </a:ext>
            </a:extLst>
          </p:cNvPr>
          <p:cNvSpPr>
            <a:spLocks noGrp="1"/>
          </p:cNvSpPr>
          <p:nvPr>
            <p:ph type="sldNum" sz="quarter" idx="11"/>
          </p:nvPr>
        </p:nvSpPr>
        <p:spPr/>
        <p:txBody>
          <a:bodyPr/>
          <a:lstStyle/>
          <a:p>
            <a:fld id="{3D09992B-489E-4428-A8B2-48E459438A7F}" type="slidenum">
              <a:rPr lang="en-US" smtClean="0"/>
              <a:pPr/>
              <a:t>48</a:t>
            </a:fld>
            <a:endParaRPr lang="en-US"/>
          </a:p>
        </p:txBody>
      </p:sp>
      <p:pic>
        <p:nvPicPr>
          <p:cNvPr id="15" name="Picture 14" descr="Text&#10;&#10;Description automatically generated with medium confidence">
            <a:extLst>
              <a:ext uri="{FF2B5EF4-FFF2-40B4-BE49-F238E27FC236}">
                <a16:creationId xmlns:a16="http://schemas.microsoft.com/office/drawing/2014/main" id="{A1A5F923-C12A-4B19-A341-829F566A2091}"/>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5400000">
            <a:off x="9061176" y="1701612"/>
            <a:ext cx="2881399" cy="2161049"/>
          </a:xfrm>
          <a:prstGeom prst="rect">
            <a:avLst/>
          </a:prstGeom>
        </p:spPr>
      </p:pic>
    </p:spTree>
    <p:extLst>
      <p:ext uri="{BB962C8B-B14F-4D97-AF65-F5344CB8AC3E}">
        <p14:creationId xmlns:p14="http://schemas.microsoft.com/office/powerpoint/2010/main" val="39457242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68CF2-0074-A7DC-511A-A102059A089F}"/>
              </a:ext>
            </a:extLst>
          </p:cNvPr>
          <p:cNvSpPr>
            <a:spLocks noGrp="1"/>
          </p:cNvSpPr>
          <p:nvPr>
            <p:ph type="title"/>
          </p:nvPr>
        </p:nvSpPr>
        <p:spPr/>
        <p:txBody>
          <a:bodyPr/>
          <a:lstStyle/>
          <a:p>
            <a:r>
              <a:rPr lang="en-US" dirty="0"/>
              <a:t>Theory and practice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E123BB0-3E56-C7FE-9CC1-BD3E06C2D4A4}"/>
                  </a:ext>
                </a:extLst>
              </p:cNvPr>
              <p:cNvSpPr>
                <a:spLocks noGrp="1"/>
              </p:cNvSpPr>
              <p:nvPr>
                <p:ph idx="1"/>
              </p:nvPr>
            </p:nvSpPr>
            <p:spPr/>
            <p:txBody>
              <a:bodyPr/>
              <a:lstStyle/>
              <a:p>
                <a:pPr marL="0" indent="0">
                  <a:buNone/>
                </a:pPr>
                <a:r>
                  <a:rPr lang="en-US" dirty="0"/>
                  <a:t>Church and Turing proposed theoretical models of computing</a:t>
                </a:r>
              </a:p>
              <a:p>
                <a:pPr lvl="1"/>
                <a:r>
                  <a:rPr lang="en-US" i="1" dirty="0"/>
                  <a:t>Can </a:t>
                </a:r>
                <a:r>
                  <a:rPr lang="en-US" dirty="0"/>
                  <a:t>express every computable function</a:t>
                </a:r>
              </a:p>
              <a:p>
                <a:pPr lvl="1"/>
                <a:r>
                  <a:rPr lang="en-US" dirty="0"/>
                  <a:t>Theoretical models are small, so they’re easy to analyze</a:t>
                </a:r>
              </a:p>
              <a:p>
                <a:pPr lvl="1"/>
                <a:r>
                  <a:rPr lang="en-US" dirty="0"/>
                  <a:t>You wouldn’t want to build Turing Machines, or program in </a:t>
                </a:r>
                <a:r>
                  <a:rPr lang="en-US" i="1" dirty="0"/>
                  <a:t>pure </a:t>
                </a:r>
                <a14:m>
                  <m:oMath xmlns:m="http://schemas.openxmlformats.org/officeDocument/2006/math">
                    <m:r>
                      <a:rPr lang="en-US" b="0" i="1" smtClean="0">
                        <a:latin typeface="Cambria Math" panose="02040503050406030204" pitchFamily="18" charset="0"/>
                      </a:rPr>
                      <m:t>𝜆</m:t>
                    </m:r>
                  </m:oMath>
                </a14:m>
                <a:r>
                  <a:rPr lang="en-US" dirty="0"/>
                  <a:t>-calculus</a:t>
                </a:r>
              </a:p>
              <a:p>
                <a:pPr lvl="3"/>
                <a:endParaRPr lang="en-US" dirty="0"/>
              </a:p>
              <a:p>
                <a:pPr marL="0" indent="0">
                  <a:buNone/>
                </a:pPr>
                <a:r>
                  <a:rPr lang="en-US" dirty="0"/>
                  <a:t>Functional programming languages build on Church’s model</a:t>
                </a:r>
              </a:p>
              <a:p>
                <a:pPr marL="0" indent="0">
                  <a:buNone/>
                </a:pPr>
                <a:endParaRPr lang="en-US" dirty="0"/>
              </a:p>
            </p:txBody>
          </p:sp>
        </mc:Choice>
        <mc:Fallback xmlns="">
          <p:sp>
            <p:nvSpPr>
              <p:cNvPr id="3" name="Content Placeholder 2">
                <a:extLst>
                  <a:ext uri="{FF2B5EF4-FFF2-40B4-BE49-F238E27FC236}">
                    <a16:creationId xmlns:a16="http://schemas.microsoft.com/office/drawing/2014/main" id="{EE123BB0-3E56-C7FE-9CC1-BD3E06C2D4A4}"/>
                  </a:ext>
                </a:extLst>
              </p:cNvPr>
              <p:cNvSpPr>
                <a:spLocks noGrp="1" noRot="1" noChangeAspect="1" noMove="1" noResize="1" noEditPoints="1" noAdjustHandles="1" noChangeArrowheads="1" noChangeShapeType="1" noTextEdit="1"/>
              </p:cNvSpPr>
              <p:nvPr>
                <p:ph idx="1"/>
              </p:nvPr>
            </p:nvSpPr>
            <p:spPr>
              <a:blipFill>
                <a:blip r:embed="rId2"/>
                <a:stretch>
                  <a:fillRect l="-1111" t="-1274" r="-556"/>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3863CC9B-2939-FBEC-2525-7265537A4175}"/>
              </a:ext>
            </a:extLst>
          </p:cNvPr>
          <p:cNvSpPr>
            <a:spLocks noGrp="1"/>
          </p:cNvSpPr>
          <p:nvPr>
            <p:ph type="sldNum" sz="quarter" idx="11"/>
          </p:nvPr>
        </p:nvSpPr>
        <p:spPr/>
        <p:txBody>
          <a:bodyPr/>
          <a:lstStyle/>
          <a:p>
            <a:fld id="{3D09992B-489E-4428-A8B2-48E459438A7F}" type="slidenum">
              <a:rPr lang="en-US" smtClean="0"/>
              <a:pPr/>
              <a:t>49</a:t>
            </a:fld>
            <a:endParaRPr lang="en-US"/>
          </a:p>
        </p:txBody>
      </p:sp>
    </p:spTree>
    <p:extLst>
      <p:ext uri="{BB962C8B-B14F-4D97-AF65-F5344CB8AC3E}">
        <p14:creationId xmlns:p14="http://schemas.microsoft.com/office/powerpoint/2010/main" val="3885859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F123-5AFB-66A3-CB0D-BA31978CB45A}"/>
              </a:ext>
            </a:extLst>
          </p:cNvPr>
          <p:cNvSpPr>
            <a:spLocks noGrp="1"/>
          </p:cNvSpPr>
          <p:nvPr>
            <p:ph type="title"/>
          </p:nvPr>
        </p:nvSpPr>
        <p:spPr/>
        <p:txBody>
          <a:bodyPr/>
          <a:lstStyle/>
          <a:p>
            <a:r>
              <a:rPr lang="en-US" dirty="0"/>
              <a:t>A program</a:t>
            </a:r>
          </a:p>
        </p:txBody>
      </p:sp>
      <p:sp>
        <p:nvSpPr>
          <p:cNvPr id="3" name="Content Placeholder 2">
            <a:extLst>
              <a:ext uri="{FF2B5EF4-FFF2-40B4-BE49-F238E27FC236}">
                <a16:creationId xmlns:a16="http://schemas.microsoft.com/office/drawing/2014/main" id="{CBC7DE8C-EBB1-1048-4D50-A6E1C621405E}"/>
              </a:ext>
            </a:extLst>
          </p:cNvPr>
          <p:cNvSpPr>
            <a:spLocks noGrp="1"/>
          </p:cNvSpPr>
          <p:nvPr>
            <p:ph idx="1"/>
          </p:nvPr>
        </p:nvSpPr>
        <p:spPr/>
        <p:txBody>
          <a:bodyPr/>
          <a:lstStyle/>
          <a:p>
            <a:pPr marL="0" indent="0">
              <a:buNone/>
            </a:pPr>
            <a:r>
              <a:rPr lang="en-US" dirty="0"/>
              <a:t>Here is a program:</a:t>
            </a:r>
          </a:p>
          <a:p>
            <a:pPr lvl="3"/>
            <a:endParaRPr lang="en-US" dirty="0"/>
          </a:p>
          <a:p>
            <a:pPr marL="0" indent="0">
              <a:buNone/>
              <a:tabLst>
                <a:tab pos="457200" algn="l"/>
                <a:tab pos="914400" algn="l"/>
              </a:tabLst>
            </a:pP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def</a:t>
            </a:r>
            <a:r>
              <a:rPr lang="en-US" sz="2000" dirty="0">
                <a:latin typeface="Cascadia Code" panose="020B0609020000020004" pitchFamily="49" charset="0"/>
                <a:ea typeface="Cascadia Code" panose="020B0609020000020004" pitchFamily="49" charset="0"/>
                <a:cs typeface="Cascadia Code" panose="020B0609020000020004" pitchFamily="49" charset="0"/>
              </a:rPr>
              <a:t> something(</a:t>
            </a:r>
            <a:r>
              <a:rPr lang="en-US" sz="2000" i="1" dirty="0">
                <a:latin typeface="Cascadia Code" panose="020B0609020000020004" pitchFamily="49" charset="0"/>
                <a:ea typeface="Cascadia Code" panose="020B0609020000020004" pitchFamily="49" charset="0"/>
                <a:cs typeface="Cascadia Code" panose="020B0609020000020004" pitchFamily="49" charset="0"/>
              </a:rPr>
              <a:t>n</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 0, 1    </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for</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i</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in</a:t>
            </a:r>
            <a:r>
              <a:rPr lang="en-US" sz="2000" dirty="0">
                <a:latin typeface="Cascadia Code" panose="020B0609020000020004" pitchFamily="49" charset="0"/>
                <a:ea typeface="Cascadia Code" panose="020B0609020000020004" pitchFamily="49" charset="0"/>
                <a:cs typeface="Cascadia Code" panose="020B0609020000020004" pitchFamily="49" charset="0"/>
              </a:rPr>
              <a:t> range(</a:t>
            </a:r>
            <a:r>
              <a:rPr lang="en-US" sz="2000" i="1" dirty="0">
                <a:latin typeface="Cascadia Code" panose="020B0609020000020004" pitchFamily="49" charset="0"/>
                <a:ea typeface="Cascadia Code" panose="020B0609020000020004" pitchFamily="49" charset="0"/>
                <a:cs typeface="Cascadia Code" panose="020B0609020000020004" pitchFamily="49" charset="0"/>
              </a:rPr>
              <a:t>n</a:t>
            </a:r>
            <a:r>
              <a:rPr lang="en-US" sz="2000" dirty="0">
                <a:latin typeface="Cascadia Code" panose="020B0609020000020004" pitchFamily="49" charset="0"/>
                <a:ea typeface="Cascadia Code" panose="020B0609020000020004" pitchFamily="49" charset="0"/>
                <a:cs typeface="Cascadia Code" panose="020B0609020000020004" pitchFamily="49" charset="0"/>
              </a:rPr>
              <a:t>):</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return</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p>
          <a:p>
            <a:pPr lvl="3">
              <a:tabLst>
                <a:tab pos="457200" algn="l"/>
                <a:tab pos="914400" algn="l"/>
              </a:tabLst>
            </a:pPr>
            <a:endParaRPr lang="en-US" dirty="0">
              <a:ea typeface="Cascadia Code" panose="020B0609020000020004" pitchFamily="49" charset="0"/>
              <a:cs typeface="Cascadia Code" panose="020B0609020000020004" pitchFamily="49" charset="0"/>
            </a:endParaRPr>
          </a:p>
          <a:p>
            <a:pPr>
              <a:tabLst>
                <a:tab pos="457200" algn="l"/>
                <a:tab pos="914400" algn="l"/>
              </a:tabLst>
            </a:pPr>
            <a:r>
              <a:rPr lang="en-US" dirty="0">
                <a:ea typeface="Cascadia Code" panose="020B0609020000020004" pitchFamily="49" charset="0"/>
                <a:cs typeface="Cascadia Code" panose="020B0609020000020004" pitchFamily="49" charset="0"/>
              </a:rPr>
              <a:t>What does it do?</a:t>
            </a:r>
          </a:p>
          <a:p>
            <a:pPr>
              <a:tabLst>
                <a:tab pos="457200" algn="l"/>
                <a:tab pos="914400" algn="l"/>
              </a:tabLst>
            </a:pPr>
            <a:r>
              <a:rPr lang="en-US" dirty="0">
                <a:ea typeface="Cascadia Code" panose="020B0609020000020004" pitchFamily="49" charset="0"/>
                <a:cs typeface="Cascadia Code" panose="020B0609020000020004" pitchFamily="49" charset="0"/>
              </a:rPr>
              <a:t>Does it do so correctly?</a:t>
            </a:r>
          </a:p>
        </p:txBody>
      </p:sp>
      <p:sp>
        <p:nvSpPr>
          <p:cNvPr id="4" name="Slide Number Placeholder 3">
            <a:extLst>
              <a:ext uri="{FF2B5EF4-FFF2-40B4-BE49-F238E27FC236}">
                <a16:creationId xmlns:a16="http://schemas.microsoft.com/office/drawing/2014/main" id="{41902BF8-30B1-236D-DAB1-013CB59B330C}"/>
              </a:ext>
            </a:extLst>
          </p:cNvPr>
          <p:cNvSpPr>
            <a:spLocks noGrp="1"/>
          </p:cNvSpPr>
          <p:nvPr>
            <p:ph type="sldNum" sz="quarter" idx="11"/>
          </p:nvPr>
        </p:nvSpPr>
        <p:spPr/>
        <p:txBody>
          <a:bodyPr/>
          <a:lstStyle/>
          <a:p>
            <a:fld id="{3D09992B-489E-4428-A8B2-48E459438A7F}" type="slidenum">
              <a:rPr lang="en-US" smtClean="0"/>
              <a:pPr/>
              <a:t>5</a:t>
            </a:fld>
            <a:endParaRPr lang="en-US" dirty="0"/>
          </a:p>
        </p:txBody>
      </p:sp>
    </p:spTree>
    <p:extLst>
      <p:ext uri="{BB962C8B-B14F-4D97-AF65-F5344CB8AC3E}">
        <p14:creationId xmlns:p14="http://schemas.microsoft.com/office/powerpoint/2010/main" val="1547159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D3AA2-DBFE-6D67-5849-AB8514D3C4A9}"/>
              </a:ext>
            </a:extLst>
          </p:cNvPr>
          <p:cNvSpPr>
            <a:spLocks noGrp="1"/>
          </p:cNvSpPr>
          <p:nvPr>
            <p:ph type="title"/>
          </p:nvPr>
        </p:nvSpPr>
        <p:spPr/>
        <p:txBody>
          <a:bodyPr/>
          <a:lstStyle/>
          <a:p>
            <a:r>
              <a:rPr lang="en-US" dirty="0"/>
              <a:t>Learning PL with Haskell</a:t>
            </a:r>
          </a:p>
        </p:txBody>
      </p:sp>
      <p:sp>
        <p:nvSpPr>
          <p:cNvPr id="3" name="Content Placeholder 2">
            <a:extLst>
              <a:ext uri="{FF2B5EF4-FFF2-40B4-BE49-F238E27FC236}">
                <a16:creationId xmlns:a16="http://schemas.microsoft.com/office/drawing/2014/main" id="{9427EB8A-FE5D-B65D-C8D3-AA9699CA71E5}"/>
              </a:ext>
            </a:extLst>
          </p:cNvPr>
          <p:cNvSpPr>
            <a:spLocks noGrp="1"/>
          </p:cNvSpPr>
          <p:nvPr>
            <p:ph idx="1"/>
          </p:nvPr>
        </p:nvSpPr>
        <p:spPr/>
        <p:txBody>
          <a:bodyPr/>
          <a:lstStyle/>
          <a:p>
            <a:pPr marL="0" indent="0">
              <a:buNone/>
            </a:pPr>
            <a:r>
              <a:rPr lang="en-US" dirty="0"/>
              <a:t>Haskell sits at the intersection of PL theory and practice.</a:t>
            </a:r>
          </a:p>
          <a:p>
            <a:pPr lvl="1"/>
            <a:r>
              <a:rPr lang="en-US" dirty="0"/>
              <a:t>Language design and features inspired by theory in CS and mathematics</a:t>
            </a:r>
          </a:p>
          <a:p>
            <a:pPr lvl="1"/>
            <a:r>
              <a:rPr lang="en-US" dirty="0"/>
              <a:t>Practical applications (currently mainly in (distributed) finance and defense)</a:t>
            </a:r>
          </a:p>
          <a:p>
            <a:pPr lvl="3"/>
            <a:endParaRPr lang="en-US" dirty="0"/>
          </a:p>
          <a:p>
            <a:pPr marL="0" indent="0">
              <a:buNone/>
            </a:pPr>
            <a:r>
              <a:rPr lang="en-US" dirty="0"/>
              <a:t>This makes Haskell ideal for learning PL theory.</a:t>
            </a:r>
          </a:p>
          <a:p>
            <a:pPr lvl="1"/>
            <a:r>
              <a:rPr lang="en-US" dirty="0"/>
              <a:t>PL theory explains Haskell programs (less direct for Python, C)</a:t>
            </a:r>
          </a:p>
          <a:p>
            <a:pPr lvl="1"/>
            <a:r>
              <a:rPr lang="en-US" dirty="0"/>
              <a:t>PL ideas realized as Haskell libraries and idioms</a:t>
            </a:r>
          </a:p>
        </p:txBody>
      </p:sp>
      <p:sp>
        <p:nvSpPr>
          <p:cNvPr id="4" name="Slide Number Placeholder 3">
            <a:extLst>
              <a:ext uri="{FF2B5EF4-FFF2-40B4-BE49-F238E27FC236}">
                <a16:creationId xmlns:a16="http://schemas.microsoft.com/office/drawing/2014/main" id="{0773FA8D-6FB7-E5AF-0F0C-109F09C7727E}"/>
              </a:ext>
            </a:extLst>
          </p:cNvPr>
          <p:cNvSpPr>
            <a:spLocks noGrp="1"/>
          </p:cNvSpPr>
          <p:nvPr>
            <p:ph type="sldNum" sz="quarter" idx="11"/>
          </p:nvPr>
        </p:nvSpPr>
        <p:spPr/>
        <p:txBody>
          <a:bodyPr/>
          <a:lstStyle/>
          <a:p>
            <a:fld id="{3D09992B-489E-4428-A8B2-48E459438A7F}" type="slidenum">
              <a:rPr lang="en-US" smtClean="0"/>
              <a:pPr/>
              <a:t>50</a:t>
            </a:fld>
            <a:endParaRPr lang="en-US"/>
          </a:p>
        </p:txBody>
      </p:sp>
    </p:spTree>
    <p:extLst>
      <p:ext uri="{BB962C8B-B14F-4D97-AF65-F5344CB8AC3E}">
        <p14:creationId xmlns:p14="http://schemas.microsoft.com/office/powerpoint/2010/main" val="16399078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9D24493-85D5-4C3C-98A4-DDFE29475175}"/>
              </a:ext>
            </a:extLst>
          </p:cNvPr>
          <p:cNvSpPr>
            <a:spLocks noGrp="1"/>
          </p:cNvSpPr>
          <p:nvPr>
            <p:ph type="title"/>
          </p:nvPr>
        </p:nvSpPr>
        <p:spPr/>
        <p:txBody>
          <a:bodyPr/>
          <a:lstStyle/>
          <a:p>
            <a:r>
              <a:rPr lang="en-US" dirty="0"/>
              <a:t>The aims of education</a:t>
            </a:r>
            <a:br>
              <a:rPr lang="en-US" dirty="0"/>
            </a:br>
            <a:r>
              <a:rPr lang="en-US" dirty="0"/>
              <a:t>in computing science</a:t>
            </a:r>
          </a:p>
        </p:txBody>
      </p:sp>
    </p:spTree>
    <p:extLst>
      <p:ext uri="{BB962C8B-B14F-4D97-AF65-F5344CB8AC3E}">
        <p14:creationId xmlns:p14="http://schemas.microsoft.com/office/powerpoint/2010/main" val="37583968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2D53-FD31-A03F-5948-8AA328B37FCC}"/>
              </a:ext>
            </a:extLst>
          </p:cNvPr>
          <p:cNvSpPr>
            <a:spLocks noGrp="1"/>
          </p:cNvSpPr>
          <p:nvPr>
            <p:ph type="title"/>
          </p:nvPr>
        </p:nvSpPr>
        <p:spPr/>
        <p:txBody>
          <a:bodyPr/>
          <a:lstStyle/>
          <a:p>
            <a:r>
              <a:rPr lang="en-US" dirty="0"/>
              <a:t>The goals of PL theory</a:t>
            </a:r>
          </a:p>
        </p:txBody>
      </p:sp>
      <p:sp>
        <p:nvSpPr>
          <p:cNvPr id="3" name="Content Placeholder 2">
            <a:extLst>
              <a:ext uri="{FF2B5EF4-FFF2-40B4-BE49-F238E27FC236}">
                <a16:creationId xmlns:a16="http://schemas.microsoft.com/office/drawing/2014/main" id="{0A67CE49-C03C-3330-7CF0-3698813CD83E}"/>
              </a:ext>
            </a:extLst>
          </p:cNvPr>
          <p:cNvSpPr>
            <a:spLocks noGrp="1"/>
          </p:cNvSpPr>
          <p:nvPr>
            <p:ph idx="1"/>
          </p:nvPr>
        </p:nvSpPr>
        <p:spPr/>
        <p:txBody>
          <a:bodyPr/>
          <a:lstStyle/>
          <a:p>
            <a:pPr marL="0" indent="0">
              <a:buNone/>
            </a:pPr>
            <a:r>
              <a:rPr lang="en-US" dirty="0"/>
              <a:t>What do programs mean?</a:t>
            </a:r>
          </a:p>
          <a:p>
            <a:pPr lvl="1"/>
            <a:r>
              <a:rPr lang="en-US" dirty="0"/>
              <a:t>Operationally vs denotationally: do we care about </a:t>
            </a:r>
            <a:r>
              <a:rPr lang="en-US" i="1" dirty="0"/>
              <a:t>how </a:t>
            </a:r>
            <a:r>
              <a:rPr lang="en-US" dirty="0"/>
              <a:t>programs compute, or just </a:t>
            </a:r>
            <a:r>
              <a:rPr lang="en-US" i="1" dirty="0"/>
              <a:t>what </a:t>
            </a:r>
            <a:r>
              <a:rPr lang="en-US" dirty="0"/>
              <a:t>they compute?</a:t>
            </a:r>
          </a:p>
          <a:p>
            <a:pPr lvl="1"/>
            <a:r>
              <a:rPr lang="en-US" i="1" dirty="0"/>
              <a:t>A priori </a:t>
            </a:r>
            <a:r>
              <a:rPr lang="en-US" dirty="0"/>
              <a:t>or </a:t>
            </a:r>
            <a:r>
              <a:rPr lang="en-US" i="1" dirty="0"/>
              <a:t>A posteriori</a:t>
            </a:r>
            <a:r>
              <a:rPr lang="en-US" dirty="0"/>
              <a:t>: do we find structure in how programs are created, or discover the structure present in existing programs?</a:t>
            </a:r>
            <a:endParaRPr lang="en-US" i="1" dirty="0"/>
          </a:p>
          <a:p>
            <a:pPr lvl="3"/>
            <a:endParaRPr lang="en-US" dirty="0"/>
          </a:p>
          <a:p>
            <a:pPr marL="0" indent="0">
              <a:buNone/>
            </a:pPr>
            <a:r>
              <a:rPr lang="en-US" dirty="0"/>
              <a:t>What can we do about it?</a:t>
            </a:r>
          </a:p>
          <a:p>
            <a:pPr lvl="1"/>
            <a:r>
              <a:rPr lang="en-US" dirty="0"/>
              <a:t>Compilation and optimization: how can we most efficiently realize the meaning of a program?</a:t>
            </a:r>
          </a:p>
          <a:p>
            <a:pPr lvl="1"/>
            <a:r>
              <a:rPr lang="en-US" dirty="0"/>
              <a:t>Type systems and verification: what can we (automatically or with programmer assistance) prove about programs?</a:t>
            </a:r>
          </a:p>
        </p:txBody>
      </p:sp>
      <p:sp>
        <p:nvSpPr>
          <p:cNvPr id="4" name="Slide Number Placeholder 3">
            <a:extLst>
              <a:ext uri="{FF2B5EF4-FFF2-40B4-BE49-F238E27FC236}">
                <a16:creationId xmlns:a16="http://schemas.microsoft.com/office/drawing/2014/main" id="{17BF5193-398C-9107-59BA-4ADACE9A1B47}"/>
              </a:ext>
            </a:extLst>
          </p:cNvPr>
          <p:cNvSpPr>
            <a:spLocks noGrp="1"/>
          </p:cNvSpPr>
          <p:nvPr>
            <p:ph type="sldNum" sz="quarter" idx="11"/>
          </p:nvPr>
        </p:nvSpPr>
        <p:spPr/>
        <p:txBody>
          <a:bodyPr/>
          <a:lstStyle/>
          <a:p>
            <a:fld id="{3D09992B-489E-4428-A8B2-48E459438A7F}" type="slidenum">
              <a:rPr lang="en-US" smtClean="0"/>
              <a:pPr/>
              <a:t>52</a:t>
            </a:fld>
            <a:endParaRPr lang="en-US"/>
          </a:p>
        </p:txBody>
      </p:sp>
    </p:spTree>
    <p:extLst>
      <p:ext uri="{BB962C8B-B14F-4D97-AF65-F5344CB8AC3E}">
        <p14:creationId xmlns:p14="http://schemas.microsoft.com/office/powerpoint/2010/main" val="29533535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B1300-8817-9617-88D9-5E36DD8B5190}"/>
              </a:ext>
            </a:extLst>
          </p:cNvPr>
          <p:cNvSpPr>
            <a:spLocks noGrp="1"/>
          </p:cNvSpPr>
          <p:nvPr>
            <p:ph type="title"/>
          </p:nvPr>
        </p:nvSpPr>
        <p:spPr/>
        <p:txBody>
          <a:bodyPr/>
          <a:lstStyle/>
          <a:p>
            <a:r>
              <a:rPr lang="en-US" dirty="0"/>
              <a:t>Practicing computing science</a:t>
            </a:r>
          </a:p>
        </p:txBody>
      </p:sp>
      <p:sp>
        <p:nvSpPr>
          <p:cNvPr id="3" name="Content Placeholder 2">
            <a:extLst>
              <a:ext uri="{FF2B5EF4-FFF2-40B4-BE49-F238E27FC236}">
                <a16:creationId xmlns:a16="http://schemas.microsoft.com/office/drawing/2014/main" id="{420C9C05-9449-18D9-C216-F61676236CBF}"/>
              </a:ext>
            </a:extLst>
          </p:cNvPr>
          <p:cNvSpPr>
            <a:spLocks noGrp="1"/>
          </p:cNvSpPr>
          <p:nvPr>
            <p:ph idx="1"/>
          </p:nvPr>
        </p:nvSpPr>
        <p:spPr>
          <a:xfrm>
            <a:off x="609600" y="1333275"/>
            <a:ext cx="10972800" cy="4784725"/>
          </a:xfrm>
        </p:spPr>
        <p:txBody>
          <a:bodyPr/>
          <a:lstStyle/>
          <a:p>
            <a:pPr marL="0" indent="0">
              <a:buNone/>
            </a:pPr>
            <a:r>
              <a:rPr lang="en-US" dirty="0"/>
              <a:t>We discover/explore computational idea through implementation.</a:t>
            </a:r>
          </a:p>
          <a:p>
            <a:pPr lvl="1"/>
            <a:r>
              <a:rPr lang="en-US" dirty="0"/>
              <a:t>Systems: implementing and testing system components</a:t>
            </a:r>
          </a:p>
          <a:p>
            <a:pPr lvl="1"/>
            <a:r>
              <a:rPr lang="en-US" dirty="0"/>
              <a:t>Theory: abstract descriptions of algorithms</a:t>
            </a:r>
          </a:p>
          <a:p>
            <a:pPr lvl="3"/>
            <a:endParaRPr lang="en-US" dirty="0"/>
          </a:p>
          <a:p>
            <a:pPr marL="0" indent="0">
              <a:buNone/>
            </a:pPr>
            <a:r>
              <a:rPr lang="en-US" dirty="0"/>
              <a:t>In PL: we explore programs by programming.</a:t>
            </a:r>
          </a:p>
          <a:p>
            <a:pPr lvl="1"/>
            <a:r>
              <a:rPr lang="en-US" dirty="0"/>
              <a:t>Interpreters and compilers</a:t>
            </a:r>
          </a:p>
          <a:p>
            <a:pPr lvl="1"/>
            <a:r>
              <a:rPr lang="en-US" dirty="0"/>
              <a:t>Type checkers and static analyzers</a:t>
            </a:r>
          </a:p>
          <a:p>
            <a:pPr lvl="1"/>
            <a:r>
              <a:rPr lang="en-US" dirty="0"/>
              <a:t>Language tools and editors</a:t>
            </a:r>
          </a:p>
          <a:p>
            <a:pPr lvl="3"/>
            <a:endParaRPr lang="en-US" dirty="0"/>
          </a:p>
          <a:p>
            <a:pPr marL="0" indent="0">
              <a:buNone/>
            </a:pPr>
            <a:r>
              <a:rPr lang="en-US" dirty="0"/>
              <a:t>This course: using interpreters (broadly understood) to express the meaning of language features.</a:t>
            </a:r>
          </a:p>
        </p:txBody>
      </p:sp>
      <p:sp>
        <p:nvSpPr>
          <p:cNvPr id="4" name="Slide Number Placeholder 3">
            <a:extLst>
              <a:ext uri="{FF2B5EF4-FFF2-40B4-BE49-F238E27FC236}">
                <a16:creationId xmlns:a16="http://schemas.microsoft.com/office/drawing/2014/main" id="{45F26A65-C109-6813-0C41-23B7E8BC76D4}"/>
              </a:ext>
            </a:extLst>
          </p:cNvPr>
          <p:cNvSpPr>
            <a:spLocks noGrp="1"/>
          </p:cNvSpPr>
          <p:nvPr>
            <p:ph type="sldNum" sz="quarter" idx="11"/>
          </p:nvPr>
        </p:nvSpPr>
        <p:spPr/>
        <p:txBody>
          <a:bodyPr/>
          <a:lstStyle/>
          <a:p>
            <a:fld id="{3D09992B-489E-4428-A8B2-48E459438A7F}" type="slidenum">
              <a:rPr lang="en-US" smtClean="0"/>
              <a:pPr/>
              <a:t>53</a:t>
            </a:fld>
            <a:endParaRPr lang="en-US"/>
          </a:p>
        </p:txBody>
      </p:sp>
    </p:spTree>
    <p:extLst>
      <p:ext uri="{BB962C8B-B14F-4D97-AF65-F5344CB8AC3E}">
        <p14:creationId xmlns:p14="http://schemas.microsoft.com/office/powerpoint/2010/main" val="3322795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F123-5AFB-66A3-CB0D-BA31978CB45A}"/>
              </a:ext>
            </a:extLst>
          </p:cNvPr>
          <p:cNvSpPr>
            <a:spLocks noGrp="1"/>
          </p:cNvSpPr>
          <p:nvPr>
            <p:ph type="title"/>
          </p:nvPr>
        </p:nvSpPr>
        <p:spPr/>
        <p:txBody>
          <a:bodyPr/>
          <a:lstStyle/>
          <a:p>
            <a:r>
              <a:rPr lang="en-US" dirty="0"/>
              <a:t>Another program</a:t>
            </a:r>
          </a:p>
        </p:txBody>
      </p:sp>
      <p:sp>
        <p:nvSpPr>
          <p:cNvPr id="3" name="Content Placeholder 2">
            <a:extLst>
              <a:ext uri="{FF2B5EF4-FFF2-40B4-BE49-F238E27FC236}">
                <a16:creationId xmlns:a16="http://schemas.microsoft.com/office/drawing/2014/main" id="{CBC7DE8C-EBB1-1048-4D50-A6E1C621405E}"/>
              </a:ext>
            </a:extLst>
          </p:cNvPr>
          <p:cNvSpPr>
            <a:spLocks noGrp="1"/>
          </p:cNvSpPr>
          <p:nvPr>
            <p:ph idx="1"/>
          </p:nvPr>
        </p:nvSpPr>
        <p:spPr/>
        <p:txBody>
          <a:bodyPr/>
          <a:lstStyle/>
          <a:p>
            <a:pPr marL="0" indent="0">
              <a:buNone/>
            </a:pPr>
            <a:r>
              <a:rPr lang="en-US" dirty="0"/>
              <a:t>Here is a program:</a:t>
            </a:r>
          </a:p>
          <a:p>
            <a:pPr lvl="3"/>
            <a:endParaRPr lang="en-US" dirty="0"/>
          </a:p>
          <a:p>
            <a:pPr marL="0" indent="0">
              <a:buNone/>
              <a:tabLst>
                <a:tab pos="457200" algn="l"/>
                <a:tab pos="914400" algn="l"/>
              </a:tabLst>
            </a:pP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def</a:t>
            </a:r>
            <a:r>
              <a:rPr lang="en-US" sz="2000" dirty="0">
                <a:latin typeface="Cascadia Code" panose="020B0609020000020004" pitchFamily="49" charset="0"/>
                <a:ea typeface="Cascadia Code" panose="020B0609020000020004" pitchFamily="49" charset="0"/>
                <a:cs typeface="Cascadia Code" panose="020B0609020000020004" pitchFamily="49" charset="0"/>
              </a:rPr>
              <a:t> something(</a:t>
            </a:r>
            <a:r>
              <a:rPr lang="en-US" sz="2000" i="1" dirty="0">
                <a:latin typeface="Cascadia Code" panose="020B0609020000020004" pitchFamily="49" charset="0"/>
                <a:ea typeface="Cascadia Code" panose="020B0609020000020004" pitchFamily="49" charset="0"/>
                <a:cs typeface="Cascadia Code" panose="020B0609020000020004" pitchFamily="49" charset="0"/>
              </a:rPr>
              <a:t>n</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 0, 1    </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for</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i</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in</a:t>
            </a:r>
            <a:r>
              <a:rPr lang="en-US" sz="2000" dirty="0">
                <a:latin typeface="Cascadia Code" panose="020B0609020000020004" pitchFamily="49" charset="0"/>
                <a:ea typeface="Cascadia Code" panose="020B0609020000020004" pitchFamily="49" charset="0"/>
                <a:cs typeface="Cascadia Code" panose="020B0609020000020004" pitchFamily="49" charset="0"/>
              </a:rPr>
              <a:t> range(</a:t>
            </a:r>
            <a:r>
              <a:rPr lang="en-US" sz="2000" i="1" dirty="0">
                <a:latin typeface="Cascadia Code" panose="020B0609020000020004" pitchFamily="49" charset="0"/>
                <a:ea typeface="Cascadia Code" panose="020B0609020000020004" pitchFamily="49" charset="0"/>
                <a:cs typeface="Cascadia Code" panose="020B0609020000020004" pitchFamily="49" charset="0"/>
              </a:rPr>
              <a:t>n</a:t>
            </a:r>
            <a:r>
              <a:rPr lang="en-US" sz="2000" dirty="0">
                <a:latin typeface="Cascadia Code" panose="020B0609020000020004" pitchFamily="49" charset="0"/>
                <a:ea typeface="Cascadia Code" panose="020B0609020000020004" pitchFamily="49" charset="0"/>
                <a:cs typeface="Cascadia Code" panose="020B0609020000020004" pitchFamily="49" charset="0"/>
              </a:rPr>
              <a:t>):</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r>
              <a:rPr lang="en-US" sz="2000" dirty="0">
                <a:latin typeface="Cascadia Code" panose="020B0609020000020004" pitchFamily="49" charset="0"/>
                <a:ea typeface="Cascadia Code" panose="020B0609020000020004" pitchFamily="49" charset="0"/>
                <a:cs typeface="Cascadia Code" panose="020B0609020000020004" pitchFamily="49" charset="0"/>
              </a:rPr>
              <a:t> + </a:t>
            </a:r>
            <a:r>
              <a:rPr lang="en-US" sz="2000" i="1" dirty="0">
                <a:latin typeface="Cascadia Code" panose="020B0609020000020004" pitchFamily="49" charset="0"/>
                <a:ea typeface="Cascadia Code" panose="020B0609020000020004" pitchFamily="49" charset="0"/>
                <a:cs typeface="Cascadia Code" panose="020B0609020000020004" pitchFamily="49" charset="0"/>
              </a:rPr>
              <a:t>b</a:t>
            </a:r>
          </a:p>
          <a:p>
            <a:pPr marL="0" indent="0">
              <a:buNone/>
              <a:tabLst>
                <a:tab pos="457200" algn="l"/>
                <a:tab pos="914400" algn="l"/>
              </a:tabLst>
            </a:pP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dirty="0">
                <a:solidFill>
                  <a:schemeClr val="accent6"/>
                </a:solidFill>
                <a:latin typeface="Cascadia Code" panose="020B0609020000020004" pitchFamily="49" charset="0"/>
                <a:ea typeface="Cascadia Code" panose="020B0609020000020004" pitchFamily="49" charset="0"/>
                <a:cs typeface="Cascadia Code" panose="020B0609020000020004" pitchFamily="49" charset="0"/>
              </a:rPr>
              <a:t>return</a:t>
            </a:r>
            <a:r>
              <a:rPr lang="en-US" sz="2000" dirty="0">
                <a:latin typeface="Cascadia Code" panose="020B0609020000020004" pitchFamily="49" charset="0"/>
                <a:ea typeface="Cascadia Code" panose="020B0609020000020004" pitchFamily="49" charset="0"/>
                <a:cs typeface="Cascadia Code" panose="020B0609020000020004" pitchFamily="49" charset="0"/>
              </a:rPr>
              <a:t> </a:t>
            </a:r>
            <a:r>
              <a:rPr lang="en-US" sz="2000" i="1" dirty="0">
                <a:latin typeface="Cascadia Code" panose="020B0609020000020004" pitchFamily="49" charset="0"/>
                <a:ea typeface="Cascadia Code" panose="020B0609020000020004" pitchFamily="49" charset="0"/>
                <a:cs typeface="Cascadia Code" panose="020B0609020000020004" pitchFamily="49" charset="0"/>
              </a:rPr>
              <a:t>a</a:t>
            </a:r>
          </a:p>
          <a:p>
            <a:pPr lvl="3">
              <a:tabLst>
                <a:tab pos="457200" algn="l"/>
                <a:tab pos="914400" algn="l"/>
              </a:tabLst>
            </a:pPr>
            <a:endParaRPr lang="en-US" dirty="0">
              <a:ea typeface="Cascadia Code" panose="020B0609020000020004" pitchFamily="49" charset="0"/>
              <a:cs typeface="Cascadia Code" panose="020B0609020000020004" pitchFamily="49" charset="0"/>
            </a:endParaRPr>
          </a:p>
          <a:p>
            <a:pPr>
              <a:tabLst>
                <a:tab pos="457200" algn="l"/>
                <a:tab pos="914400" algn="l"/>
              </a:tabLst>
            </a:pPr>
            <a:r>
              <a:rPr lang="en-US" dirty="0">
                <a:ea typeface="Cascadia Code" panose="020B0609020000020004" pitchFamily="49" charset="0"/>
                <a:cs typeface="Cascadia Code" panose="020B0609020000020004" pitchFamily="49" charset="0"/>
              </a:rPr>
              <a:t>Does this fix the bug in the previous program?</a:t>
            </a:r>
          </a:p>
          <a:p>
            <a:pPr>
              <a:tabLst>
                <a:tab pos="457200" algn="l"/>
                <a:tab pos="914400" algn="l"/>
              </a:tabLst>
            </a:pPr>
            <a:r>
              <a:rPr lang="en-US" dirty="0">
                <a:ea typeface="Cascadia Code" panose="020B0609020000020004" pitchFamily="49" charset="0"/>
                <a:cs typeface="Cascadia Code" panose="020B0609020000020004" pitchFamily="49" charset="0"/>
              </a:rPr>
              <a:t>How would you convince me?</a:t>
            </a:r>
          </a:p>
        </p:txBody>
      </p:sp>
      <p:sp>
        <p:nvSpPr>
          <p:cNvPr id="4" name="Slide Number Placeholder 3">
            <a:extLst>
              <a:ext uri="{FF2B5EF4-FFF2-40B4-BE49-F238E27FC236}">
                <a16:creationId xmlns:a16="http://schemas.microsoft.com/office/drawing/2014/main" id="{41902BF8-30B1-236D-DAB1-013CB59B330C}"/>
              </a:ext>
            </a:extLst>
          </p:cNvPr>
          <p:cNvSpPr>
            <a:spLocks noGrp="1"/>
          </p:cNvSpPr>
          <p:nvPr>
            <p:ph type="sldNum" sz="quarter" idx="11"/>
          </p:nvPr>
        </p:nvSpPr>
        <p:spPr/>
        <p:txBody>
          <a:bodyPr/>
          <a:lstStyle/>
          <a:p>
            <a:fld id="{3D09992B-489E-4428-A8B2-48E459438A7F}" type="slidenum">
              <a:rPr lang="en-US" smtClean="0"/>
              <a:pPr/>
              <a:t>6</a:t>
            </a:fld>
            <a:endParaRPr lang="en-US" dirty="0"/>
          </a:p>
        </p:txBody>
      </p:sp>
    </p:spTree>
    <p:extLst>
      <p:ext uri="{BB962C8B-B14F-4D97-AF65-F5344CB8AC3E}">
        <p14:creationId xmlns:p14="http://schemas.microsoft.com/office/powerpoint/2010/main" val="91980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1FDD0-9B37-AF4F-A503-22C605959B41}"/>
              </a:ext>
            </a:extLst>
          </p:cNvPr>
          <p:cNvSpPr>
            <a:spLocks noGrp="1"/>
          </p:cNvSpPr>
          <p:nvPr>
            <p:ph type="title"/>
          </p:nvPr>
        </p:nvSpPr>
        <p:spPr/>
        <p:txBody>
          <a:bodyPr/>
          <a:lstStyle/>
          <a:p>
            <a:r>
              <a:rPr lang="en-US" dirty="0"/>
              <a:t>Program correctness</a:t>
            </a:r>
          </a:p>
        </p:txBody>
      </p:sp>
      <p:sp>
        <p:nvSpPr>
          <p:cNvPr id="3" name="Content Placeholder 2">
            <a:extLst>
              <a:ext uri="{FF2B5EF4-FFF2-40B4-BE49-F238E27FC236}">
                <a16:creationId xmlns:a16="http://schemas.microsoft.com/office/drawing/2014/main" id="{BB597A6D-5F82-499F-7923-C64A66CD296F}"/>
              </a:ext>
            </a:extLst>
          </p:cNvPr>
          <p:cNvSpPr>
            <a:spLocks noGrp="1"/>
          </p:cNvSpPr>
          <p:nvPr>
            <p:ph idx="1"/>
          </p:nvPr>
        </p:nvSpPr>
        <p:spPr/>
        <p:txBody>
          <a:bodyPr/>
          <a:lstStyle/>
          <a:p>
            <a:pPr marL="0" indent="0">
              <a:buNone/>
            </a:pPr>
            <a:r>
              <a:rPr lang="en-US" dirty="0"/>
              <a:t>So how can we </a:t>
            </a:r>
            <a:r>
              <a:rPr lang="en-US" i="1" dirty="0"/>
              <a:t>know </a:t>
            </a:r>
            <a:r>
              <a:rPr lang="en-US" dirty="0"/>
              <a:t>if a program is correct?</a:t>
            </a:r>
          </a:p>
          <a:p>
            <a:pPr lvl="3"/>
            <a:endParaRPr lang="en-US" dirty="0"/>
          </a:p>
          <a:p>
            <a:r>
              <a:rPr lang="en-US" i="1" dirty="0"/>
              <a:t>Testing. </a:t>
            </a:r>
            <a:r>
              <a:rPr lang="en-US" dirty="0"/>
              <a:t> But how do we know if we’ve done enough cases?</a:t>
            </a:r>
          </a:p>
          <a:p>
            <a:r>
              <a:rPr lang="en-US" i="1" dirty="0"/>
              <a:t>Intuition.</a:t>
            </a:r>
            <a:r>
              <a:rPr lang="en-US" dirty="0"/>
              <a:t>  But how do you know that your intuition of the meaning of a Python program corresponds to what </a:t>
            </a:r>
            <a:r>
              <a:rPr lang="en-US" dirty="0" err="1"/>
              <a:t>CPython</a:t>
            </a:r>
            <a:r>
              <a:rPr lang="en-US" dirty="0"/>
              <a:t> will do?</a:t>
            </a:r>
          </a:p>
          <a:p>
            <a:r>
              <a:rPr lang="en-US" i="1" dirty="0"/>
              <a:t>Social processes</a:t>
            </a:r>
            <a:r>
              <a:rPr lang="en-US" dirty="0"/>
              <a:t>.  But even lots of programmers can be wrong.</a:t>
            </a:r>
          </a:p>
          <a:p>
            <a:pPr lvl="3"/>
            <a:endParaRPr lang="en-US" i="1" dirty="0"/>
          </a:p>
          <a:p>
            <a:pPr marL="0" indent="0">
              <a:buNone/>
            </a:pPr>
            <a:r>
              <a:rPr lang="en-US" dirty="0"/>
              <a:t>Can we give a </a:t>
            </a:r>
            <a:r>
              <a:rPr lang="en-US" i="1" dirty="0"/>
              <a:t>definitive</a:t>
            </a:r>
            <a:r>
              <a:rPr lang="en-US" dirty="0"/>
              <a:t> account of what a (particular) program means?</a:t>
            </a:r>
          </a:p>
        </p:txBody>
      </p:sp>
      <p:sp>
        <p:nvSpPr>
          <p:cNvPr id="4" name="Slide Number Placeholder 3">
            <a:extLst>
              <a:ext uri="{FF2B5EF4-FFF2-40B4-BE49-F238E27FC236}">
                <a16:creationId xmlns:a16="http://schemas.microsoft.com/office/drawing/2014/main" id="{6D250AF6-E523-7357-693D-749C5E6C32AE}"/>
              </a:ext>
            </a:extLst>
          </p:cNvPr>
          <p:cNvSpPr>
            <a:spLocks noGrp="1"/>
          </p:cNvSpPr>
          <p:nvPr>
            <p:ph type="sldNum" sz="quarter" idx="11"/>
          </p:nvPr>
        </p:nvSpPr>
        <p:spPr/>
        <p:txBody>
          <a:bodyPr/>
          <a:lstStyle/>
          <a:p>
            <a:fld id="{3D09992B-489E-4428-A8B2-48E459438A7F}" type="slidenum">
              <a:rPr lang="en-US" smtClean="0"/>
              <a:pPr/>
              <a:t>7</a:t>
            </a:fld>
            <a:endParaRPr lang="en-US" dirty="0"/>
          </a:p>
        </p:txBody>
      </p:sp>
    </p:spTree>
    <p:extLst>
      <p:ext uri="{BB962C8B-B14F-4D97-AF65-F5344CB8AC3E}">
        <p14:creationId xmlns:p14="http://schemas.microsoft.com/office/powerpoint/2010/main" val="144638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0BAC9-3A08-5D30-A6FC-DBCC4178BE33}"/>
              </a:ext>
            </a:extLst>
          </p:cNvPr>
          <p:cNvSpPr>
            <a:spLocks noGrp="1"/>
          </p:cNvSpPr>
          <p:nvPr>
            <p:ph type="title"/>
          </p:nvPr>
        </p:nvSpPr>
        <p:spPr/>
        <p:txBody>
          <a:bodyPr/>
          <a:lstStyle/>
          <a:p>
            <a:r>
              <a:rPr lang="en-US" dirty="0"/>
              <a:t>Programming Languages</a:t>
            </a:r>
          </a:p>
        </p:txBody>
      </p:sp>
      <p:sp>
        <p:nvSpPr>
          <p:cNvPr id="3" name="Content Placeholder 2">
            <a:extLst>
              <a:ext uri="{FF2B5EF4-FFF2-40B4-BE49-F238E27FC236}">
                <a16:creationId xmlns:a16="http://schemas.microsoft.com/office/drawing/2014/main" id="{E6CB09ED-D8DA-23AC-760F-028E0336860C}"/>
              </a:ext>
            </a:extLst>
          </p:cNvPr>
          <p:cNvSpPr>
            <a:spLocks noGrp="1"/>
          </p:cNvSpPr>
          <p:nvPr>
            <p:ph idx="1"/>
          </p:nvPr>
        </p:nvSpPr>
        <p:spPr/>
        <p:txBody>
          <a:bodyPr/>
          <a:lstStyle/>
          <a:p>
            <a:pPr marL="0" indent="0">
              <a:buNone/>
            </a:pPr>
            <a:r>
              <a:rPr lang="en-US" dirty="0"/>
              <a:t>The goal of the study of programming languages is give definitive accounts of </a:t>
            </a:r>
            <a:r>
              <a:rPr lang="en-US" i="1" dirty="0"/>
              <a:t>what programs mean</a:t>
            </a:r>
            <a:r>
              <a:rPr lang="en-US" dirty="0"/>
              <a:t>:</a:t>
            </a:r>
          </a:p>
          <a:p>
            <a:r>
              <a:rPr lang="en-US" dirty="0"/>
              <a:t>What do they do?  (I.e., what inputs lead to what outputs)</a:t>
            </a:r>
          </a:p>
          <a:p>
            <a:r>
              <a:rPr lang="en-US" dirty="0"/>
              <a:t>How do they do it?  (I.e., what happens along the way)</a:t>
            </a:r>
          </a:p>
          <a:p>
            <a:pPr lvl="3"/>
            <a:endParaRPr lang="en-US" dirty="0"/>
          </a:p>
          <a:p>
            <a:pPr marL="0" indent="0">
              <a:buNone/>
            </a:pPr>
            <a:r>
              <a:rPr lang="en-US" dirty="0"/>
              <a:t>Analogy: engineering disciplines are built on physics and calculus.  PL is the physics of software development.  Logic is our calculus.</a:t>
            </a:r>
          </a:p>
        </p:txBody>
      </p:sp>
      <p:sp>
        <p:nvSpPr>
          <p:cNvPr id="4" name="Slide Number Placeholder 3">
            <a:extLst>
              <a:ext uri="{FF2B5EF4-FFF2-40B4-BE49-F238E27FC236}">
                <a16:creationId xmlns:a16="http://schemas.microsoft.com/office/drawing/2014/main" id="{3DA89D08-19B2-8922-B108-F0B35C569557}"/>
              </a:ext>
            </a:extLst>
          </p:cNvPr>
          <p:cNvSpPr>
            <a:spLocks noGrp="1"/>
          </p:cNvSpPr>
          <p:nvPr>
            <p:ph type="sldNum" sz="quarter" idx="11"/>
          </p:nvPr>
        </p:nvSpPr>
        <p:spPr/>
        <p:txBody>
          <a:bodyPr/>
          <a:lstStyle/>
          <a:p>
            <a:fld id="{3D09992B-489E-4428-A8B2-48E459438A7F}" type="slidenum">
              <a:rPr lang="en-US" smtClean="0"/>
              <a:pPr/>
              <a:t>8</a:t>
            </a:fld>
            <a:endParaRPr lang="en-US"/>
          </a:p>
        </p:txBody>
      </p:sp>
    </p:spTree>
    <p:extLst>
      <p:ext uri="{BB962C8B-B14F-4D97-AF65-F5344CB8AC3E}">
        <p14:creationId xmlns:p14="http://schemas.microsoft.com/office/powerpoint/2010/main" val="1794778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BD07F5-481A-4D2C-BD6A-D4544425138F}"/>
              </a:ext>
            </a:extLst>
          </p:cNvPr>
          <p:cNvSpPr>
            <a:spLocks noGrp="1"/>
          </p:cNvSpPr>
          <p:nvPr>
            <p:ph type="title"/>
          </p:nvPr>
        </p:nvSpPr>
        <p:spPr/>
        <p:txBody>
          <a:bodyPr/>
          <a:lstStyle/>
          <a:p>
            <a:r>
              <a:rPr lang="en-US" dirty="0"/>
              <a:t>The science of computing</a:t>
            </a:r>
          </a:p>
        </p:txBody>
      </p:sp>
    </p:spTree>
    <p:extLst>
      <p:ext uri="{BB962C8B-B14F-4D97-AF65-F5344CB8AC3E}">
        <p14:creationId xmlns:p14="http://schemas.microsoft.com/office/powerpoint/2010/main" val="394867858"/>
      </p:ext>
    </p:extLst>
  </p:cSld>
  <p:clrMapOvr>
    <a:masterClrMapping/>
  </p:clrMapOvr>
</p:sld>
</file>

<file path=ppt/theme/theme1.xml><?xml version="1.0" encoding="utf-8"?>
<a:theme xmlns:a="http://schemas.openxmlformats.org/drawingml/2006/main" name="5_Office Theme">
  <a:themeElements>
    <a:clrScheme name="Iowa">
      <a:dk1>
        <a:srgbClr val="000000"/>
      </a:dk1>
      <a:lt1>
        <a:sysClr val="window" lastClr="FFFFFF"/>
      </a:lt1>
      <a:dk2>
        <a:srgbClr val="000000"/>
      </a:dk2>
      <a:lt2>
        <a:srgbClr val="EEECE1"/>
      </a:lt2>
      <a:accent1>
        <a:srgbClr val="FFCD00"/>
      </a:accent1>
      <a:accent2>
        <a:srgbClr val="00558C"/>
      </a:accent2>
      <a:accent3>
        <a:srgbClr val="00664F"/>
      </a:accent3>
      <a:accent4>
        <a:srgbClr val="BD472A"/>
      </a:accent4>
      <a:accent5>
        <a:srgbClr val="63666A"/>
      </a:accent5>
      <a:accent6>
        <a:srgbClr val="F79646"/>
      </a:accent6>
      <a:hlink>
        <a:srgbClr val="FFF5CC"/>
      </a:hlink>
      <a:folHlink>
        <a:srgbClr val="FFF5CC"/>
      </a:folHlink>
    </a:clrScheme>
    <a:fontScheme name="Georgia/Skeena">
      <a:majorFont>
        <a:latin typeface="Georgia Pro Light"/>
        <a:ea typeface=""/>
        <a:cs typeface=""/>
      </a:majorFont>
      <a:minorFont>
        <a:latin typeface="Skee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4884</TotalTime>
  <Words>2866</Words>
  <Application>Microsoft Office PowerPoint</Application>
  <PresentationFormat>Widescreen</PresentationFormat>
  <Paragraphs>426</Paragraphs>
  <Slides>53</Slides>
  <Notes>0</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Cambria Math</vt:lpstr>
      <vt:lpstr>Cascadia Code</vt:lpstr>
      <vt:lpstr>Georgia Pro Light</vt:lpstr>
      <vt:lpstr>Skeena</vt:lpstr>
      <vt:lpstr>5_Office Theme</vt:lpstr>
      <vt:lpstr>Programming Language Concepts</vt:lpstr>
      <vt:lpstr>The question</vt:lpstr>
      <vt:lpstr>What is PL about?</vt:lpstr>
      <vt:lpstr>What is PL about?</vt:lpstr>
      <vt:lpstr>A program</vt:lpstr>
      <vt:lpstr>Another program</vt:lpstr>
      <vt:lpstr>Program correctness</vt:lpstr>
      <vt:lpstr>Programming Languages</vt:lpstr>
      <vt:lpstr>The science of computing</vt:lpstr>
      <vt:lpstr>The long view</vt:lpstr>
      <vt:lpstr>The foundations of mathematics</vt:lpstr>
      <vt:lpstr>The foundations of mathematics</vt:lpstr>
      <vt:lpstr>The founding question</vt:lpstr>
      <vt:lpstr>Founding a science of computing</vt:lpstr>
      <vt:lpstr>Computation, mechanically</vt:lpstr>
      <vt:lpstr>Turing’s machines</vt:lpstr>
      <vt:lpstr>Turing’s machines</vt:lpstr>
      <vt:lpstr>Computation, linguistically</vt:lpstr>
      <vt:lpstr>The λ-calculus</vt:lpstr>
      <vt:lpstr>The λ-calculus</vt:lpstr>
      <vt:lpstr>The science of computation</vt:lpstr>
      <vt:lpstr>Programming languages</vt:lpstr>
      <vt:lpstr>Connecting the dots</vt:lpstr>
      <vt:lpstr>Complex languages</vt:lpstr>
      <vt:lpstr>Complex languages</vt:lpstr>
      <vt:lpstr>Simple languages</vt:lpstr>
      <vt:lpstr>Building complexity</vt:lpstr>
      <vt:lpstr>Doing PL</vt:lpstr>
      <vt:lpstr>Doing PL</vt:lpstr>
      <vt:lpstr>Doing PL</vt:lpstr>
      <vt:lpstr>Doing PL</vt:lpstr>
      <vt:lpstr>Doing PL</vt:lpstr>
      <vt:lpstr>This course</vt:lpstr>
      <vt:lpstr>The point of CS education</vt:lpstr>
      <vt:lpstr>How to succeed in this course</vt:lpstr>
      <vt:lpstr>Lecture</vt:lpstr>
      <vt:lpstr>Office hours</vt:lpstr>
      <vt:lpstr>Assessment</vt:lpstr>
      <vt:lpstr>Assessment</vt:lpstr>
      <vt:lpstr>Assessment</vt:lpstr>
      <vt:lpstr>Partial credit</vt:lpstr>
      <vt:lpstr>Extra credit</vt:lpstr>
      <vt:lpstr>Academic honesty</vt:lpstr>
      <vt:lpstr>PowerPoint Presentation</vt:lpstr>
      <vt:lpstr>General purpose programming</vt:lpstr>
      <vt:lpstr>Programming with functions</vt:lpstr>
      <vt:lpstr>Programming purely with functions</vt:lpstr>
      <vt:lpstr>Basically irrelevant</vt:lpstr>
      <vt:lpstr>Theory and practice</vt:lpstr>
      <vt:lpstr>Learning PL with Haskell</vt:lpstr>
      <vt:lpstr>The aims of education in computing science</vt:lpstr>
      <vt:lpstr>The goals of PL theory</vt:lpstr>
      <vt:lpstr>Practicing computing science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Language Concepts: Introduction and Overview</dc:title>
  <dc:creator>Garrett Morris</dc:creator>
  <cp:lastModifiedBy>Garrett Morris</cp:lastModifiedBy>
  <cp:revision>1</cp:revision>
  <dcterms:created xsi:type="dcterms:W3CDTF">2020-08-14T18:43:49Z</dcterms:created>
  <dcterms:modified xsi:type="dcterms:W3CDTF">2023-08-22T15:23:32Z</dcterms:modified>
</cp:coreProperties>
</file>

<file path=docProps/thumbnail.jpeg>
</file>